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3" r:id="rId9"/>
    <p:sldId id="265" r:id="rId10"/>
    <p:sldId id="264" r:id="rId11"/>
    <p:sldId id="262" r:id="rId12"/>
    <p:sldId id="266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235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66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34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67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92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865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29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9622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02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72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54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9B9F1-24F2-4D34-A500-95D9767FCDCD}" type="datetimeFigureOut">
              <a:rPr lang="pl-PL" smtClean="0"/>
              <a:t>05.04.2020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036B0-5D36-426F-8612-A46BC98A1E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19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pl-PL" dirty="0" smtClean="0"/>
              <a:t>Katecheza 4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6728792" cy="23538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rgbClr val="FF0000"/>
                </a:solidFill>
              </a:rPr>
              <a:t>Modlę się przy grobie </a:t>
            </a:r>
            <a:r>
              <a:rPr lang="pl-PL" sz="4000" b="1" dirty="0" smtClean="0">
                <a:solidFill>
                  <a:srgbClr val="FF0000"/>
                </a:solidFill>
              </a:rPr>
              <a:t/>
            </a:r>
            <a:br>
              <a:rPr lang="pl-PL" sz="4000" b="1" dirty="0" smtClean="0">
                <a:solidFill>
                  <a:srgbClr val="FF0000"/>
                </a:solidFill>
              </a:rPr>
            </a:br>
            <a:r>
              <a:rPr lang="pl-PL" sz="4000" b="1" dirty="0" smtClean="0">
                <a:solidFill>
                  <a:srgbClr val="FF0000"/>
                </a:solidFill>
              </a:rPr>
              <a:t>Pana Jezusa.</a:t>
            </a:r>
          </a:p>
          <a:p>
            <a:r>
              <a:rPr lang="pl-PL" sz="4000" b="1" dirty="0" smtClean="0">
                <a:solidFill>
                  <a:srgbClr val="FF0000"/>
                </a:solidFill>
              </a:rPr>
              <a:t>Kl. 0</a:t>
            </a:r>
            <a:endParaRPr lang="pl-PL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617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86928"/>
            <a:ext cx="4248472" cy="359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2" descr="święconka - wiadomości, informacje - Super Expres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57353"/>
            <a:ext cx="3600400" cy="28120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3" descr="Poświecenie pokarmów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2645911" cy="2808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Co włożyć do koszyczka wielkanocnego? - Poradopedia.pl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193" y="3857353"/>
            <a:ext cx="3810000" cy="2855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6813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Mam nadzieję, że uda ci się odpowiedzieć na pytania: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00242"/>
            <a:ext cx="8424936" cy="49785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16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 smtClean="0"/>
              <a:t>Każdy z nas powinien odwiedzić </a:t>
            </a:r>
            <a:r>
              <a:rPr lang="pl-PL" b="1" dirty="0" smtClean="0"/>
              <a:t>GRÓB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 i serdecznie pomodlić się przy nim. Dzięki Jezusowi nie tylko Jego Grób jest radosny, </a:t>
            </a:r>
            <a:br>
              <a:rPr lang="pl-PL" dirty="0" smtClean="0"/>
            </a:br>
            <a:r>
              <a:rPr lang="pl-PL" dirty="0" smtClean="0"/>
              <a:t>ale i inne groby rozjaśnia nadzieja, że staną się puste, bo tak obiecał Pan Jezus.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750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70912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Kiedy </a:t>
            </a:r>
            <a:r>
              <a:rPr lang="pl-PL" dirty="0"/>
              <a:t>Jezus umarł na krzyżu, był piątek pod wieczór. Zbliżała się sobota, czyli dzień szabatu – dnia świątecznego. Nikomu nie wolno było w szabat pracować, wykonywać żadnej pracy. Ludzi ukrzyżowanych należało też zdjąć </a:t>
            </a:r>
            <a:br>
              <a:rPr lang="pl-PL" dirty="0"/>
            </a:br>
            <a:r>
              <a:rPr lang="pl-PL" dirty="0"/>
              <a:t>z krzyża i pochować jeszcze przed rozpoczęciem święta.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489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 smtClean="0"/>
              <a:t>Opowiadanie katechety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pl-PL" dirty="0" smtClean="0"/>
              <a:t>Po śmierci Jezusa Jego przyjaciele byli bardzo smutni. Jeden z nich o imieniu Józef zdjął ciało Jezusa z krzyża, owinął je w płótno i złożył w grobie wykutym w skale. Wejście do grobu zostało zamknięte dużym kamieniem. Wszystkim było bardzo smutno. Przed grobem stanęli żołnierze, którzy pilnowali, aby nikt się do niego nie zbliżał. </a:t>
            </a:r>
            <a:endParaRPr lang="pl-PL" dirty="0"/>
          </a:p>
          <a:p>
            <a:r>
              <a:rPr lang="pl-PL" dirty="0" smtClean="0"/>
              <a:t> – Jak czuli się przyjaciele Jezusa po Jego śmierci? </a:t>
            </a:r>
          </a:p>
          <a:p>
            <a:r>
              <a:rPr lang="pl-PL" dirty="0"/>
              <a:t> </a:t>
            </a:r>
            <a:r>
              <a:rPr lang="pl-PL" dirty="0" smtClean="0"/>
              <a:t>-  Kto zdjął z krzyża ciało Jezusa? </a:t>
            </a:r>
          </a:p>
          <a:p>
            <a:r>
              <a:rPr lang="pl-PL" dirty="0" smtClean="0"/>
              <a:t>– Gdzie złożono zmarłego Jezusa? </a:t>
            </a:r>
          </a:p>
          <a:p>
            <a:r>
              <a:rPr lang="pl-PL" dirty="0" smtClean="0"/>
              <a:t>– Kto pilnował grobu? </a:t>
            </a:r>
          </a:p>
          <a:p>
            <a:r>
              <a:rPr lang="pl-PL" dirty="0" smtClean="0"/>
              <a:t>– Dlaczego żołnierze pilnowali grobu Jezusa?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2791314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3" descr="http://fotoforum.gazeta.pl/photo/8/ga/ei/ehlr/oFBhZQDBiggHAD4bGB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7632848" cy="59766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323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pl-PL" dirty="0"/>
              <a:t>„Potem Józef z Arymatei, który był uczniem Jezusa, poprosił Piłata, aby mógł zabrać ciało Jezusa. A Piłat zezwolił. Poszedł więc i zabrał Jego ciało. Przybył również Nikodem. Zabrali więc ciało Jezusa obwiązali je w płótna. </a:t>
            </a:r>
            <a:br>
              <a:rPr lang="pl-PL" dirty="0"/>
            </a:br>
            <a:r>
              <a:rPr lang="pl-PL" dirty="0"/>
              <a:t>A na miejscu, gdzie Go ukrzyżowano, był ogród, </a:t>
            </a:r>
            <a:br>
              <a:rPr lang="pl-PL" dirty="0"/>
            </a:br>
            <a:r>
              <a:rPr lang="pl-PL" dirty="0"/>
              <a:t>w ogrodzie zaś nowy grób, w którym jeszcze nie złożono nikogo. Tam to więc, złożono Jezusa”.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673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GROBY w naszych kościołach….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 pamiątkę tego, że Pan Jezus chociaż jest Bogiem, leżał w grobie, urządzamy w naszych kościołach taki specjalny ołtarz w kształcie Grobu. Przez trzy dni leży tam figura przedstawiająca zmarłego Pan Jezusa, a u wejścia do grobu stoją straże. Swoją piękna postawą </a:t>
            </a:r>
            <a:r>
              <a:rPr lang="pl-PL" dirty="0" err="1" smtClean="0"/>
              <a:t>staraja</a:t>
            </a:r>
            <a:r>
              <a:rPr lang="pl-PL" dirty="0" smtClean="0"/>
              <a:t> się dopomagać ludziom odwiedzających GRÓB, by się mogli skupić i pomodlić.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0420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>Grób Jezusa odwiedzamy, na modlitwie przy nim trwamy.</a:t>
            </a:r>
            <a:endParaRPr lang="pl-PL" dirty="0"/>
          </a:p>
        </p:txBody>
      </p:sp>
      <p:pic>
        <p:nvPicPr>
          <p:cNvPr id="4" name="Symbol zastępczy zawartości 3" descr="http://www.nowysacz.pl/content/resources/aktualnosci/2008/20080322_grob2.JPG"/>
          <p:cNvPicPr>
            <a:picLocks noGrp="1"/>
          </p:cNvPicPr>
          <p:nvPr>
            <p:ph idx="1"/>
          </p:nvPr>
        </p:nvPicPr>
        <p:blipFill>
          <a:blip r:embed="rId2" cstate="print"/>
          <a:srcRect t="7661" b="7661"/>
          <a:stretch>
            <a:fillRect/>
          </a:stretch>
        </p:blipFill>
        <p:spPr bwMode="auto">
          <a:xfrm>
            <a:off x="467544" y="1484785"/>
            <a:ext cx="8208912" cy="48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1200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54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pl-PL" sz="5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WIELKA</a:t>
            </a:r>
            <a:r>
              <a:rPr lang="pl-PL" sz="5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SOBOTA </a:t>
            </a:r>
          </a:p>
          <a:p>
            <a:pPr marL="0" indent="0">
              <a:buNone/>
            </a:pPr>
            <a:endParaRPr lang="pl-PL" sz="5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pl-PL" sz="5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święcimy pokarmy</a:t>
            </a:r>
            <a:endParaRPr lang="pl-PL" sz="5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203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pl-PL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lang="pl-PL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Wielkanoc, dzieląc się święconym jajkiem z bliskimi, składamy sobie nawzajem życzenia. Potem zasiadamy do stołu i spożywamy poświęcone pokarmy, pamiętając, że są one darem Boga.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5770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322</Words>
  <Application>Microsoft Office PowerPoint</Application>
  <PresentationFormat>Pokaz na ekranie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Katecheza 4</vt:lpstr>
      <vt:lpstr>Prezentacja programu PowerPoint</vt:lpstr>
      <vt:lpstr>Opowiadanie katechety</vt:lpstr>
      <vt:lpstr>Prezentacja programu PowerPoint</vt:lpstr>
      <vt:lpstr>Prezentacja programu PowerPoint</vt:lpstr>
      <vt:lpstr>GROBY w naszych kościołach….</vt:lpstr>
      <vt:lpstr>Grób Jezusa odwiedzamy, na modlitwie przy nim trwamy.</vt:lpstr>
      <vt:lpstr>Prezentacja programu PowerPoint</vt:lpstr>
      <vt:lpstr>Prezentacja programu PowerPoint</vt:lpstr>
      <vt:lpstr>Prezentacja programu PowerPoint</vt:lpstr>
      <vt:lpstr>Mam nadzieję, że uda ci się odpowiedzieć na pytania: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Modlę się przy grobie Pana Jezusa.</dc:title>
  <dc:creator>User</dc:creator>
  <cp:lastModifiedBy>User</cp:lastModifiedBy>
  <cp:revision>5</cp:revision>
  <dcterms:created xsi:type="dcterms:W3CDTF">2020-04-03T06:23:08Z</dcterms:created>
  <dcterms:modified xsi:type="dcterms:W3CDTF">2020-04-05T15:03:45Z</dcterms:modified>
</cp:coreProperties>
</file>