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0"/>
  </p:notesMasterIdLst>
  <p:sldIdLst>
    <p:sldId id="256" r:id="rId3"/>
    <p:sldId id="278" r:id="rId4"/>
    <p:sldId id="257" r:id="rId5"/>
    <p:sldId id="273" r:id="rId6"/>
    <p:sldId id="274" r:id="rId7"/>
    <p:sldId id="277" r:id="rId8"/>
    <p:sldId id="275" r:id="rId9"/>
    <p:sldId id="264" r:id="rId10"/>
    <p:sldId id="276" r:id="rId11"/>
    <p:sldId id="265" r:id="rId12"/>
    <p:sldId id="266" r:id="rId13"/>
    <p:sldId id="258" r:id="rId14"/>
    <p:sldId id="259" r:id="rId15"/>
    <p:sldId id="260" r:id="rId16"/>
    <p:sldId id="261" r:id="rId17"/>
    <p:sldId id="262" r:id="rId18"/>
    <p:sldId id="267"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p:cNvSpPr>
          <p:nvPr>
            <p:ph type="body"/>
          </p:nvPr>
        </p:nvSpPr>
        <p:spPr>
          <a:xfrm>
            <a:off x="756000" y="5078520"/>
            <a:ext cx="6047640" cy="4811040"/>
          </a:xfrm>
          <a:prstGeom prst="rect">
            <a:avLst/>
          </a:prstGeom>
        </p:spPr>
        <p:txBody>
          <a:bodyPr lIns="0" tIns="0" rIns="0" bIns="0"/>
          <a:lstStyle/>
          <a:p>
            <a:r>
              <a:rPr lang="pl-PL" sz="2000" b="0" strike="noStrike" spc="-1">
                <a:solidFill>
                  <a:srgbClr val="000000"/>
                </a:solidFill>
                <a:uFill>
                  <a:solidFill>
                    <a:srgbClr val="FFFFFF"/>
                  </a:solidFill>
                </a:uFill>
                <a:latin typeface="Arial"/>
              </a:rPr>
              <a:t>Kliknij, aby edytować format notatek</a:t>
            </a:r>
          </a:p>
        </p:txBody>
      </p:sp>
      <p:sp>
        <p:nvSpPr>
          <p:cNvPr id="83" name="PlaceHolder 2"/>
          <p:cNvSpPr>
            <a:spLocks noGrp="1"/>
          </p:cNvSpPr>
          <p:nvPr>
            <p:ph type="hdr"/>
          </p:nvPr>
        </p:nvSpPr>
        <p:spPr>
          <a:xfrm>
            <a:off x="0" y="0"/>
            <a:ext cx="3280680" cy="534240"/>
          </a:xfrm>
          <a:prstGeom prst="rect">
            <a:avLst/>
          </a:prstGeom>
        </p:spPr>
        <p:txBody>
          <a:bodyPr lIns="0" tIns="0" rIns="0" bIns="0"/>
          <a:lstStyle/>
          <a:p>
            <a:r>
              <a:rPr lang="pl-PL" sz="1400" b="0" strike="noStrike" spc="-1">
                <a:solidFill>
                  <a:srgbClr val="000000"/>
                </a:solidFill>
                <a:uFill>
                  <a:solidFill>
                    <a:srgbClr val="FFFFFF"/>
                  </a:solidFill>
                </a:uFill>
                <a:latin typeface="Times New Roman"/>
              </a:rPr>
              <a:t>&lt;główka&gt;</a:t>
            </a:r>
          </a:p>
        </p:txBody>
      </p:sp>
      <p:sp>
        <p:nvSpPr>
          <p:cNvPr id="84" name="PlaceHolder 3"/>
          <p:cNvSpPr>
            <a:spLocks noGrp="1"/>
          </p:cNvSpPr>
          <p:nvPr>
            <p:ph type="dt"/>
          </p:nvPr>
        </p:nvSpPr>
        <p:spPr>
          <a:xfrm>
            <a:off x="4278960" y="0"/>
            <a:ext cx="3280680" cy="534240"/>
          </a:xfrm>
          <a:prstGeom prst="rect">
            <a:avLst/>
          </a:prstGeom>
        </p:spPr>
        <p:txBody>
          <a:bodyPr lIns="0" tIns="0" rIns="0" bIns="0"/>
          <a:lstStyle/>
          <a:p>
            <a:pPr algn="r"/>
            <a:r>
              <a:rPr lang="pl-PL" sz="1400" b="0" strike="noStrike" spc="-1">
                <a:solidFill>
                  <a:srgbClr val="000000"/>
                </a:solidFill>
                <a:uFill>
                  <a:solidFill>
                    <a:srgbClr val="FFFFFF"/>
                  </a:solidFill>
                </a:uFill>
                <a:latin typeface="Times New Roman"/>
              </a:rPr>
              <a:t>&lt;data/godzina&gt;</a:t>
            </a:r>
          </a:p>
        </p:txBody>
      </p:sp>
      <p:sp>
        <p:nvSpPr>
          <p:cNvPr id="85" name="PlaceHolder 4"/>
          <p:cNvSpPr>
            <a:spLocks noGrp="1"/>
          </p:cNvSpPr>
          <p:nvPr>
            <p:ph type="ftr"/>
          </p:nvPr>
        </p:nvSpPr>
        <p:spPr>
          <a:xfrm>
            <a:off x="0" y="10157400"/>
            <a:ext cx="3280680" cy="534240"/>
          </a:xfrm>
          <a:prstGeom prst="rect">
            <a:avLst/>
          </a:prstGeom>
        </p:spPr>
        <p:txBody>
          <a:bodyPr lIns="0" tIns="0" rIns="0" bIns="0" anchor="b"/>
          <a:lstStyle/>
          <a:p>
            <a:r>
              <a:rPr lang="pl-PL" sz="1400" b="0" strike="noStrike" spc="-1">
                <a:solidFill>
                  <a:srgbClr val="000000"/>
                </a:solidFill>
                <a:uFill>
                  <a:solidFill>
                    <a:srgbClr val="FFFFFF"/>
                  </a:solidFill>
                </a:uFill>
                <a:latin typeface="Times New Roman"/>
              </a:rPr>
              <a:t>&lt;stopka&gt;</a:t>
            </a:r>
          </a:p>
        </p:txBody>
      </p:sp>
      <p:sp>
        <p:nvSpPr>
          <p:cNvPr id="86" name="PlaceHolder 5"/>
          <p:cNvSpPr>
            <a:spLocks noGrp="1"/>
          </p:cNvSpPr>
          <p:nvPr>
            <p:ph type="sldNum"/>
          </p:nvPr>
        </p:nvSpPr>
        <p:spPr>
          <a:xfrm>
            <a:off x="4278960" y="10157400"/>
            <a:ext cx="3280680" cy="534240"/>
          </a:xfrm>
          <a:prstGeom prst="rect">
            <a:avLst/>
          </a:prstGeom>
        </p:spPr>
        <p:txBody>
          <a:bodyPr lIns="0" tIns="0" rIns="0" bIns="0" anchor="b"/>
          <a:lstStyle/>
          <a:p>
            <a:pPr algn="r"/>
            <a:fld id="{028506DD-A4BE-4EA9-BCCF-C95F6F2F879F}" type="slidenum">
              <a:rPr lang="pl-PL" sz="1400" b="0" strike="noStrike" spc="-1">
                <a:solidFill>
                  <a:srgbClr val="000000"/>
                </a:solidFill>
                <a:uFill>
                  <a:solidFill>
                    <a:srgbClr val="FFFFFF"/>
                  </a:solidFill>
                </a:uFill>
                <a:latin typeface="Times New Roman"/>
              </a:rPr>
              <a:t>‹#›</a:t>
            </a:fld>
            <a:endParaRPr lang="pl-PL"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p:cNvSpPr>
          <p:nvPr>
            <p:ph type="body"/>
          </p:nvPr>
        </p:nvSpPr>
        <p:spPr>
          <a:xfrm>
            <a:off x="685800" y="4343400"/>
            <a:ext cx="5486040" cy="4114440"/>
          </a:xfrm>
          <a:prstGeom prst="rect">
            <a:avLst/>
          </a:prstGeom>
        </p:spPr>
        <p:txBody>
          <a:bodyPr>
            <a:normAutofit/>
          </a:bodyPr>
          <a:lstStyle/>
          <a:p>
            <a:endParaRPr lang="pl-PL" sz="2000" b="0" strike="noStrike" spc="-1">
              <a:solidFill>
                <a:srgbClr val="000000"/>
              </a:solidFill>
              <a:uFill>
                <a:solidFill>
                  <a:srgbClr val="FFFFFF"/>
                </a:solidFill>
              </a:uFill>
              <a:latin typeface="Arial"/>
            </a:endParaRPr>
          </a:p>
        </p:txBody>
      </p:sp>
      <p:sp>
        <p:nvSpPr>
          <p:cNvPr id="231" name="TextShape 2"/>
          <p:cNvSpPr txBox="1"/>
          <p:nvPr/>
        </p:nvSpPr>
        <p:spPr>
          <a:xfrm>
            <a:off x="3884760" y="8685360"/>
            <a:ext cx="2971440" cy="456840"/>
          </a:xfrm>
          <a:prstGeom prst="rect">
            <a:avLst/>
          </a:prstGeom>
          <a:noFill/>
          <a:ln>
            <a:noFill/>
          </a:ln>
        </p:spPr>
        <p:txBody>
          <a:bodyPr anchor="b"/>
          <a:lstStyle/>
          <a:p>
            <a:pPr algn="r">
              <a:lnSpc>
                <a:spcPct val="100000"/>
              </a:lnSpc>
            </a:pPr>
            <a:fld id="{48D57F03-7B2D-45EF-82CE-2449A63F2DD2}" type="slidenum">
              <a:rPr lang="pl-PL" sz="1200" b="0" strike="noStrike" spc="-1">
                <a:solidFill>
                  <a:srgbClr val="000000"/>
                </a:solidFill>
                <a:uFill>
                  <a:solidFill>
                    <a:srgbClr val="FFFFFF"/>
                  </a:solidFill>
                </a:uFill>
                <a:latin typeface="+mn-lt"/>
                <a:ea typeface="+mn-ea"/>
              </a:rPr>
              <a:t>1</a:t>
            </a:fld>
            <a:endParaRPr lang="pl-PL"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laceHolder 1"/>
          <p:cNvSpPr>
            <a:spLocks noGrp="1"/>
          </p:cNvSpPr>
          <p:nvPr>
            <p:ph type="body"/>
          </p:nvPr>
        </p:nvSpPr>
        <p:spPr>
          <a:xfrm>
            <a:off x="685800" y="4343400"/>
            <a:ext cx="5486040" cy="4114440"/>
          </a:xfrm>
          <a:prstGeom prst="rect">
            <a:avLst/>
          </a:prstGeom>
        </p:spPr>
        <p:txBody>
          <a:bodyPr>
            <a:normAutofit/>
          </a:bodyPr>
          <a:lstStyle/>
          <a:p>
            <a:endParaRPr lang="pl-PL" sz="2000" b="0" strike="noStrike" spc="-1">
              <a:solidFill>
                <a:srgbClr val="000000"/>
              </a:solidFill>
              <a:uFill>
                <a:solidFill>
                  <a:srgbClr val="FFFFFF"/>
                </a:solidFill>
              </a:uFill>
              <a:latin typeface="Arial"/>
            </a:endParaRPr>
          </a:p>
        </p:txBody>
      </p:sp>
      <p:sp>
        <p:nvSpPr>
          <p:cNvPr id="233" name="TextShape 2"/>
          <p:cNvSpPr txBox="1"/>
          <p:nvPr/>
        </p:nvSpPr>
        <p:spPr>
          <a:xfrm>
            <a:off x="3884760" y="8685360"/>
            <a:ext cx="2971440" cy="456840"/>
          </a:xfrm>
          <a:prstGeom prst="rect">
            <a:avLst/>
          </a:prstGeom>
          <a:noFill/>
          <a:ln>
            <a:noFill/>
          </a:ln>
        </p:spPr>
        <p:txBody>
          <a:bodyPr anchor="b"/>
          <a:lstStyle/>
          <a:p>
            <a:pPr algn="r">
              <a:lnSpc>
                <a:spcPct val="100000"/>
              </a:lnSpc>
            </a:pPr>
            <a:fld id="{8DE4C8C7-E648-4B03-A76E-649C1FAE4746}" type="slidenum">
              <a:rPr lang="pl-PL" sz="1200" b="0" strike="noStrike" spc="-1">
                <a:solidFill>
                  <a:srgbClr val="000000"/>
                </a:solidFill>
                <a:uFill>
                  <a:solidFill>
                    <a:srgbClr val="FFFFFF"/>
                  </a:solidFill>
                </a:uFill>
                <a:latin typeface="+mn-lt"/>
                <a:ea typeface="+mn-ea"/>
              </a:rPr>
              <a:t>3</a:t>
            </a:fld>
            <a:endParaRPr lang="pl-PL"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PlaceHolder 1"/>
          <p:cNvSpPr>
            <a:spLocks noGrp="1"/>
          </p:cNvSpPr>
          <p:nvPr>
            <p:ph type="body"/>
          </p:nvPr>
        </p:nvSpPr>
        <p:spPr>
          <a:xfrm>
            <a:off x="685800" y="4343400"/>
            <a:ext cx="5486040" cy="4114440"/>
          </a:xfrm>
          <a:prstGeom prst="rect">
            <a:avLst/>
          </a:prstGeom>
        </p:spPr>
        <p:txBody>
          <a:bodyPr>
            <a:normAutofit/>
          </a:bodyPr>
          <a:lstStyle/>
          <a:p>
            <a:endParaRPr lang="pl-PL" sz="2000" b="0" strike="noStrike" spc="-1">
              <a:solidFill>
                <a:srgbClr val="000000"/>
              </a:solidFill>
              <a:uFill>
                <a:solidFill>
                  <a:srgbClr val="FFFFFF"/>
                </a:solidFill>
              </a:uFill>
              <a:latin typeface="Arial"/>
            </a:endParaRPr>
          </a:p>
        </p:txBody>
      </p:sp>
      <p:sp>
        <p:nvSpPr>
          <p:cNvPr id="245" name="TextShape 2"/>
          <p:cNvSpPr txBox="1"/>
          <p:nvPr/>
        </p:nvSpPr>
        <p:spPr>
          <a:xfrm>
            <a:off x="3884760" y="8685360"/>
            <a:ext cx="2971440" cy="456840"/>
          </a:xfrm>
          <a:prstGeom prst="rect">
            <a:avLst/>
          </a:prstGeom>
          <a:noFill/>
          <a:ln>
            <a:noFill/>
          </a:ln>
        </p:spPr>
        <p:txBody>
          <a:bodyPr anchor="b"/>
          <a:lstStyle/>
          <a:p>
            <a:pPr algn="r">
              <a:lnSpc>
                <a:spcPct val="100000"/>
              </a:lnSpc>
            </a:pPr>
            <a:fld id="{4FBFB805-2A4F-4B3E-8FCA-C33AA6B5D632}" type="slidenum">
              <a:rPr lang="pl-PL" sz="1200" b="0" strike="noStrike" spc="-1">
                <a:solidFill>
                  <a:srgbClr val="000000"/>
                </a:solidFill>
                <a:uFill>
                  <a:solidFill>
                    <a:srgbClr val="FFFFFF"/>
                  </a:solidFill>
                </a:uFill>
                <a:latin typeface="+mn-lt"/>
                <a:ea typeface="+mn-ea"/>
              </a:rPr>
              <a:t>10</a:t>
            </a:fld>
            <a:endParaRPr lang="pl-PL"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ceHolder 1"/>
          <p:cNvSpPr>
            <a:spLocks noGrp="1"/>
          </p:cNvSpPr>
          <p:nvPr>
            <p:ph type="body"/>
          </p:nvPr>
        </p:nvSpPr>
        <p:spPr>
          <a:xfrm>
            <a:off x="685800" y="4343400"/>
            <a:ext cx="5486040" cy="4114440"/>
          </a:xfrm>
          <a:prstGeom prst="rect">
            <a:avLst/>
          </a:prstGeom>
        </p:spPr>
        <p:txBody>
          <a:bodyPr>
            <a:normAutofit/>
          </a:bodyPr>
          <a:lstStyle/>
          <a:p>
            <a:endParaRPr lang="pl-PL" sz="2000" b="0" strike="noStrike" spc="-1">
              <a:solidFill>
                <a:srgbClr val="000000"/>
              </a:solidFill>
              <a:uFill>
                <a:solidFill>
                  <a:srgbClr val="FFFFFF"/>
                </a:solidFill>
              </a:uFill>
              <a:latin typeface="Arial"/>
            </a:endParaRPr>
          </a:p>
        </p:txBody>
      </p:sp>
      <p:sp>
        <p:nvSpPr>
          <p:cNvPr id="235" name="TextShape 2"/>
          <p:cNvSpPr txBox="1"/>
          <p:nvPr/>
        </p:nvSpPr>
        <p:spPr>
          <a:xfrm>
            <a:off x="3884760" y="8685360"/>
            <a:ext cx="2971440" cy="456840"/>
          </a:xfrm>
          <a:prstGeom prst="rect">
            <a:avLst/>
          </a:prstGeom>
          <a:noFill/>
          <a:ln>
            <a:noFill/>
          </a:ln>
        </p:spPr>
        <p:txBody>
          <a:bodyPr anchor="b"/>
          <a:lstStyle/>
          <a:p>
            <a:pPr algn="r">
              <a:lnSpc>
                <a:spcPct val="100000"/>
              </a:lnSpc>
            </a:pPr>
            <a:fld id="{98C85B10-1F89-4A4D-9E0E-DF034C9F800F}" type="slidenum">
              <a:rPr lang="pl-PL" sz="1200" b="0" strike="noStrike" spc="-1">
                <a:solidFill>
                  <a:srgbClr val="000000"/>
                </a:solidFill>
                <a:uFill>
                  <a:solidFill>
                    <a:srgbClr val="FFFFFF"/>
                  </a:solidFill>
                </a:uFill>
                <a:latin typeface="+mn-lt"/>
                <a:ea typeface="+mn-ea"/>
              </a:rPr>
              <a:t>12</a:t>
            </a:fld>
            <a:endParaRPr lang="pl-PL"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p:cNvSpPr>
          <p:nvPr>
            <p:ph type="body"/>
          </p:nvPr>
        </p:nvSpPr>
        <p:spPr>
          <a:xfrm>
            <a:off x="685800" y="4343400"/>
            <a:ext cx="5486040" cy="4114440"/>
          </a:xfrm>
          <a:prstGeom prst="rect">
            <a:avLst/>
          </a:prstGeom>
        </p:spPr>
        <p:txBody>
          <a:bodyPr>
            <a:normAutofit/>
          </a:bodyPr>
          <a:lstStyle/>
          <a:p>
            <a:endParaRPr lang="pl-PL" sz="2000" b="0" strike="noStrike" spc="-1">
              <a:solidFill>
                <a:srgbClr val="000000"/>
              </a:solidFill>
              <a:uFill>
                <a:solidFill>
                  <a:srgbClr val="FFFFFF"/>
                </a:solidFill>
              </a:uFill>
              <a:latin typeface="Arial"/>
            </a:endParaRPr>
          </a:p>
        </p:txBody>
      </p:sp>
      <p:sp>
        <p:nvSpPr>
          <p:cNvPr id="237" name="TextShape 2"/>
          <p:cNvSpPr txBox="1"/>
          <p:nvPr/>
        </p:nvSpPr>
        <p:spPr>
          <a:xfrm>
            <a:off x="3884760" y="8685360"/>
            <a:ext cx="2971440" cy="456840"/>
          </a:xfrm>
          <a:prstGeom prst="rect">
            <a:avLst/>
          </a:prstGeom>
          <a:noFill/>
          <a:ln>
            <a:noFill/>
          </a:ln>
        </p:spPr>
        <p:txBody>
          <a:bodyPr anchor="b"/>
          <a:lstStyle/>
          <a:p>
            <a:pPr algn="r">
              <a:lnSpc>
                <a:spcPct val="100000"/>
              </a:lnSpc>
            </a:pPr>
            <a:fld id="{466C5252-DE8C-4FA4-826A-1C1418F90B00}" type="slidenum">
              <a:rPr lang="pl-PL" sz="1200" b="0" strike="noStrike" spc="-1">
                <a:solidFill>
                  <a:srgbClr val="000000"/>
                </a:solidFill>
                <a:uFill>
                  <a:solidFill>
                    <a:srgbClr val="FFFFFF"/>
                  </a:solidFill>
                </a:uFill>
                <a:latin typeface="+mn-lt"/>
                <a:ea typeface="+mn-ea"/>
              </a:rPr>
              <a:t>13</a:t>
            </a:fld>
            <a:endParaRPr lang="pl-PL"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
          <p:cNvSpPr>
            <a:spLocks noGrp="1"/>
          </p:cNvSpPr>
          <p:nvPr>
            <p:ph type="body"/>
          </p:nvPr>
        </p:nvSpPr>
        <p:spPr>
          <a:xfrm>
            <a:off x="685800" y="4343400"/>
            <a:ext cx="5486040" cy="4114440"/>
          </a:xfrm>
          <a:prstGeom prst="rect">
            <a:avLst/>
          </a:prstGeom>
        </p:spPr>
        <p:txBody>
          <a:bodyPr>
            <a:normAutofit/>
          </a:bodyPr>
          <a:lstStyle/>
          <a:p>
            <a:endParaRPr lang="pl-PL" sz="2000" b="0" strike="noStrike" spc="-1">
              <a:solidFill>
                <a:srgbClr val="000000"/>
              </a:solidFill>
              <a:uFill>
                <a:solidFill>
                  <a:srgbClr val="FFFFFF"/>
                </a:solidFill>
              </a:uFill>
              <a:latin typeface="Arial"/>
            </a:endParaRPr>
          </a:p>
        </p:txBody>
      </p:sp>
      <p:sp>
        <p:nvSpPr>
          <p:cNvPr id="239" name="TextShape 2"/>
          <p:cNvSpPr txBox="1"/>
          <p:nvPr/>
        </p:nvSpPr>
        <p:spPr>
          <a:xfrm>
            <a:off x="3884760" y="8685360"/>
            <a:ext cx="2971440" cy="456840"/>
          </a:xfrm>
          <a:prstGeom prst="rect">
            <a:avLst/>
          </a:prstGeom>
          <a:noFill/>
          <a:ln>
            <a:noFill/>
          </a:ln>
        </p:spPr>
        <p:txBody>
          <a:bodyPr anchor="b"/>
          <a:lstStyle/>
          <a:p>
            <a:pPr algn="r">
              <a:lnSpc>
                <a:spcPct val="100000"/>
              </a:lnSpc>
            </a:pPr>
            <a:fld id="{EB0104FD-960A-4D8B-9D44-956DEC071DD6}" type="slidenum">
              <a:rPr lang="pl-PL" sz="1200" b="0" strike="noStrike" spc="-1">
                <a:solidFill>
                  <a:srgbClr val="000000"/>
                </a:solidFill>
                <a:uFill>
                  <a:solidFill>
                    <a:srgbClr val="FFFFFF"/>
                  </a:solidFill>
                </a:uFill>
                <a:latin typeface="+mn-lt"/>
                <a:ea typeface="+mn-ea"/>
              </a:rPr>
              <a:t>14</a:t>
            </a:fld>
            <a:endParaRPr lang="pl-PL"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PlaceHolder 1"/>
          <p:cNvSpPr>
            <a:spLocks noGrp="1"/>
          </p:cNvSpPr>
          <p:nvPr>
            <p:ph type="body"/>
          </p:nvPr>
        </p:nvSpPr>
        <p:spPr>
          <a:xfrm>
            <a:off x="685800" y="4343400"/>
            <a:ext cx="5486040" cy="4114440"/>
          </a:xfrm>
          <a:prstGeom prst="rect">
            <a:avLst/>
          </a:prstGeom>
        </p:spPr>
        <p:txBody>
          <a:bodyPr>
            <a:normAutofit/>
          </a:bodyPr>
          <a:lstStyle/>
          <a:p>
            <a:endParaRPr lang="pl-PL" sz="2000" b="0" strike="noStrike" spc="-1">
              <a:solidFill>
                <a:srgbClr val="000000"/>
              </a:solidFill>
              <a:uFill>
                <a:solidFill>
                  <a:srgbClr val="FFFFFF"/>
                </a:solidFill>
              </a:uFill>
              <a:latin typeface="Arial"/>
            </a:endParaRPr>
          </a:p>
        </p:txBody>
      </p:sp>
      <p:sp>
        <p:nvSpPr>
          <p:cNvPr id="241" name="TextShape 2"/>
          <p:cNvSpPr txBox="1"/>
          <p:nvPr/>
        </p:nvSpPr>
        <p:spPr>
          <a:xfrm>
            <a:off x="3884760" y="8685360"/>
            <a:ext cx="2971440" cy="456840"/>
          </a:xfrm>
          <a:prstGeom prst="rect">
            <a:avLst/>
          </a:prstGeom>
          <a:noFill/>
          <a:ln>
            <a:noFill/>
          </a:ln>
        </p:spPr>
        <p:txBody>
          <a:bodyPr anchor="b"/>
          <a:lstStyle/>
          <a:p>
            <a:pPr algn="r">
              <a:lnSpc>
                <a:spcPct val="100000"/>
              </a:lnSpc>
            </a:pPr>
            <a:fld id="{815F7BB8-27F0-42B5-A269-EA2CB2C4CAC3}" type="slidenum">
              <a:rPr lang="pl-PL" sz="1200" b="0" strike="noStrike" spc="-1">
                <a:solidFill>
                  <a:srgbClr val="000000"/>
                </a:solidFill>
                <a:uFill>
                  <a:solidFill>
                    <a:srgbClr val="FFFFFF"/>
                  </a:solidFill>
                </a:uFill>
                <a:latin typeface="+mn-lt"/>
                <a:ea typeface="+mn-ea"/>
              </a:rPr>
              <a:t>15</a:t>
            </a:fld>
            <a:endParaRPr lang="pl-PL"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PlaceHolder 1"/>
          <p:cNvSpPr>
            <a:spLocks noGrp="1"/>
          </p:cNvSpPr>
          <p:nvPr>
            <p:ph type="body"/>
          </p:nvPr>
        </p:nvSpPr>
        <p:spPr>
          <a:xfrm>
            <a:off x="685800" y="4343400"/>
            <a:ext cx="5486040" cy="4114440"/>
          </a:xfrm>
          <a:prstGeom prst="rect">
            <a:avLst/>
          </a:prstGeom>
        </p:spPr>
        <p:txBody>
          <a:bodyPr>
            <a:normAutofit/>
          </a:bodyPr>
          <a:lstStyle/>
          <a:p>
            <a:endParaRPr lang="pl-PL" sz="2000" b="0" strike="noStrike" spc="-1">
              <a:solidFill>
                <a:srgbClr val="000000"/>
              </a:solidFill>
              <a:uFill>
                <a:solidFill>
                  <a:srgbClr val="FFFFFF"/>
                </a:solidFill>
              </a:uFill>
              <a:latin typeface="Arial"/>
            </a:endParaRPr>
          </a:p>
        </p:txBody>
      </p:sp>
      <p:sp>
        <p:nvSpPr>
          <p:cNvPr id="243" name="TextShape 2"/>
          <p:cNvSpPr txBox="1"/>
          <p:nvPr/>
        </p:nvSpPr>
        <p:spPr>
          <a:xfrm>
            <a:off x="3884760" y="8685360"/>
            <a:ext cx="2971440" cy="456840"/>
          </a:xfrm>
          <a:prstGeom prst="rect">
            <a:avLst/>
          </a:prstGeom>
          <a:noFill/>
          <a:ln>
            <a:noFill/>
          </a:ln>
        </p:spPr>
        <p:txBody>
          <a:bodyPr anchor="b"/>
          <a:lstStyle/>
          <a:p>
            <a:pPr algn="r">
              <a:lnSpc>
                <a:spcPct val="100000"/>
              </a:lnSpc>
            </a:pPr>
            <a:fld id="{FE995306-FE33-46CA-B893-D252D0F88017}" type="slidenum">
              <a:rPr lang="pl-PL" sz="1200" b="0" strike="noStrike" spc="-1">
                <a:solidFill>
                  <a:srgbClr val="000000"/>
                </a:solidFill>
                <a:uFill>
                  <a:solidFill>
                    <a:srgbClr val="FFFFFF"/>
                  </a:solidFill>
                </a:uFill>
                <a:latin typeface="+mn-lt"/>
                <a:ea typeface="+mn-ea"/>
              </a:rPr>
              <a:t>16</a:t>
            </a:fld>
            <a:endParaRPr lang="pl-PL" sz="12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38" name="PlaceHolder 5"/>
          <p:cNvSpPr>
            <a:spLocks noGrp="1"/>
          </p:cNvSpPr>
          <p:nvPr>
            <p:ph type="body"/>
          </p:nvPr>
        </p:nvSpPr>
        <p:spPr>
          <a:xfrm>
            <a:off x="6022080" y="3964320"/>
            <a:ext cx="26496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40" name="PlaceHolder 7"/>
          <p:cNvSpPr>
            <a:spLocks noGrp="1"/>
          </p:cNvSpPr>
          <p:nvPr>
            <p:ph type="body"/>
          </p:nvPr>
        </p:nvSpPr>
        <p:spPr>
          <a:xfrm>
            <a:off x="457200" y="3964320"/>
            <a:ext cx="26496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57" name="PlaceHolder 3"/>
          <p:cNvSpPr>
            <a:spLocks noGrp="1"/>
          </p:cNvSpPr>
          <p:nvPr>
            <p:ph type="body"/>
          </p:nvPr>
        </p:nvSpPr>
        <p:spPr>
          <a:xfrm>
            <a:off x="457200" y="396432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58" name="PlaceHolder 4"/>
          <p:cNvSpPr>
            <a:spLocks noGrp="1"/>
          </p:cNvSpPr>
          <p:nvPr>
            <p:ph type="body"/>
          </p:nvPr>
        </p:nvSpPr>
        <p:spPr>
          <a:xfrm>
            <a:off x="4674240" y="1600200"/>
            <a:ext cx="4015800" cy="4525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73"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74" name="PlaceHolder 5"/>
          <p:cNvSpPr>
            <a:spLocks noGrp="1"/>
          </p:cNvSpPr>
          <p:nvPr>
            <p:ph type="body"/>
          </p:nvPr>
        </p:nvSpPr>
        <p:spPr>
          <a:xfrm>
            <a:off x="457200" y="396432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79" name="PlaceHolder 5"/>
          <p:cNvSpPr>
            <a:spLocks noGrp="1"/>
          </p:cNvSpPr>
          <p:nvPr>
            <p:ph type="body"/>
          </p:nvPr>
        </p:nvSpPr>
        <p:spPr>
          <a:xfrm>
            <a:off x="6022080" y="3964320"/>
            <a:ext cx="26496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81" name="PlaceHolder 7"/>
          <p:cNvSpPr>
            <a:spLocks noGrp="1"/>
          </p:cNvSpPr>
          <p:nvPr>
            <p:ph type="body"/>
          </p:nvPr>
        </p:nvSpPr>
        <p:spPr>
          <a:xfrm>
            <a:off x="457200" y="3964320"/>
            <a:ext cx="26496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lstStyle/>
          <a:p>
            <a:endParaRPr lang="pl-PL"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pl-PL" sz="32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pl-PL" sz="4400" b="0" strike="noStrike" spc="-1">
                <a:solidFill>
                  <a:srgbClr val="000000"/>
                </a:solidFill>
                <a:uFill>
                  <a:solidFill>
                    <a:srgbClr val="FFFFFF"/>
                  </a:solidFill>
                </a:uFill>
                <a:latin typeface="Calibri"/>
              </a:rPr>
              <a:t>Kliknij, aby edytować styl</a:t>
            </a: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fld id="{AFF82940-5821-42C5-991D-E58E75993587}" type="datetime">
              <a:rPr lang="pl-PL" sz="1200" b="0" strike="noStrike" spc="-1">
                <a:solidFill>
                  <a:srgbClr val="8B8B8B"/>
                </a:solidFill>
                <a:uFill>
                  <a:solidFill>
                    <a:srgbClr val="FFFFFF"/>
                  </a:solidFill>
                </a:uFill>
                <a:latin typeface="Calibri"/>
              </a:rPr>
              <a:t>19.03.2020</a:t>
            </a:fld>
            <a:endParaRPr lang="pl-PL" sz="1200" b="0" strike="noStrike" spc="-1">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lang="pl-PL" sz="2400" b="0" strike="noStrike" spc="-1">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A509FC45-6CBE-4726-A310-87EBABC57BF7}" type="slidenum">
              <a:rPr lang="pl-PL" sz="1200" b="0" strike="noStrike" spc="-1">
                <a:solidFill>
                  <a:srgbClr val="8B8B8B"/>
                </a:solidFill>
                <a:uFill>
                  <a:solidFill>
                    <a:srgbClr val="FFFFFF"/>
                  </a:solidFill>
                </a:uFill>
                <a:latin typeface="Calibri"/>
              </a:rPr>
              <a:t>‹#›</a:t>
            </a:fld>
            <a:endParaRPr lang="pl-PL" sz="1200" b="0" strike="noStrike" spc="-1">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solidFill>
                  <a:srgbClr val="000000"/>
                </a:solidFill>
                <a:uFill>
                  <a:solidFill>
                    <a:srgbClr val="FFFFFF"/>
                  </a:solidFill>
                </a:uFill>
                <a:latin typeface="Calibri"/>
              </a:rPr>
              <a:t>Kliknij, aby edytować format tekstu konspektu</a:t>
            </a:r>
          </a:p>
          <a:p>
            <a:pPr marL="864000" lvl="1" indent="-324000">
              <a:spcBef>
                <a:spcPts val="1134"/>
              </a:spcBef>
              <a:buClr>
                <a:srgbClr val="000000"/>
              </a:buClr>
              <a:buSzPct val="75000"/>
              <a:buFont typeface="Symbol" charset="2"/>
              <a:buChar char=""/>
            </a:pPr>
            <a:r>
              <a:rPr lang="pl-PL" sz="2400" b="0" strike="noStrike" spc="-1">
                <a:solidFill>
                  <a:srgbClr val="000000"/>
                </a:solidFill>
                <a:uFill>
                  <a:solidFill>
                    <a:srgbClr val="FFFFFF"/>
                  </a:solidFill>
                </a:uFill>
                <a:latin typeface="Calibri"/>
              </a:rPr>
              <a:t>Drugi poziom konspektu</a:t>
            </a:r>
          </a:p>
          <a:p>
            <a:pPr marL="1296000" lvl="2" indent="-288000">
              <a:spcBef>
                <a:spcPts val="850"/>
              </a:spcBef>
              <a:buClr>
                <a:srgbClr val="000000"/>
              </a:buClr>
              <a:buSzPct val="45000"/>
              <a:buFont typeface="Wingdings" charset="2"/>
              <a:buChar char=""/>
            </a:pPr>
            <a:r>
              <a:rPr lang="pl-PL" sz="2000" b="0" strike="noStrike" spc="-1">
                <a:solidFill>
                  <a:srgbClr val="000000"/>
                </a:solidFill>
                <a:uFill>
                  <a:solidFill>
                    <a:srgbClr val="FFFFFF"/>
                  </a:solidFill>
                </a:uFill>
                <a:latin typeface="Calibri"/>
              </a:rPr>
              <a:t>Trzeci poziom konspektu</a:t>
            </a:r>
          </a:p>
          <a:p>
            <a:pPr marL="1728000" lvl="3" indent="-216000">
              <a:spcBef>
                <a:spcPts val="567"/>
              </a:spcBef>
              <a:buClr>
                <a:srgbClr val="000000"/>
              </a:buClr>
              <a:buSzPct val="75000"/>
              <a:buFont typeface="Symbol" charset="2"/>
              <a:buChar char=""/>
            </a:pPr>
            <a:r>
              <a:rPr lang="pl-PL" sz="2000" b="0" strike="noStrike" spc="-1">
                <a:solidFill>
                  <a:srgbClr val="000000"/>
                </a:solidFill>
                <a:uFill>
                  <a:solidFill>
                    <a:srgbClr val="FFFFFF"/>
                  </a:solidFill>
                </a:uFill>
                <a:latin typeface="Calibri"/>
              </a:rPr>
              <a:t>Czwarty poziom konspektu</a:t>
            </a:r>
          </a:p>
          <a:p>
            <a:pPr marL="2160000" lvl="4" indent="-216000">
              <a:spcBef>
                <a:spcPts val="283"/>
              </a:spcBef>
              <a:buClr>
                <a:srgbClr val="000000"/>
              </a:buClr>
              <a:buSzPct val="45000"/>
              <a:buFont typeface="Wingdings" charset="2"/>
              <a:buChar char=""/>
            </a:pPr>
            <a:r>
              <a:rPr lang="pl-PL" sz="2000" b="0" strike="noStrike" spc="-1">
                <a:solidFill>
                  <a:srgbClr val="000000"/>
                </a:solidFill>
                <a:uFill>
                  <a:solidFill>
                    <a:srgbClr val="FFFFFF"/>
                  </a:solidFill>
                </a:uFill>
                <a:latin typeface="Calibri"/>
              </a:rPr>
              <a:t>Piąty poziom konspektu</a:t>
            </a:r>
          </a:p>
          <a:p>
            <a:pPr marL="2592000" lvl="5" indent="-216000">
              <a:spcBef>
                <a:spcPts val="283"/>
              </a:spcBef>
              <a:buClr>
                <a:srgbClr val="000000"/>
              </a:buClr>
              <a:buSzPct val="45000"/>
              <a:buFont typeface="Wingdings" charset="2"/>
              <a:buChar char=""/>
            </a:pPr>
            <a:r>
              <a:rPr lang="pl-PL" sz="2000" b="0" strike="noStrike" spc="-1">
                <a:solidFill>
                  <a:srgbClr val="000000"/>
                </a:solidFill>
                <a:uFill>
                  <a:solidFill>
                    <a:srgbClr val="FFFFFF"/>
                  </a:solidFill>
                </a:uFill>
                <a:latin typeface="Calibri"/>
              </a:rPr>
              <a:t>Szósty poziom konspektu</a:t>
            </a:r>
          </a:p>
          <a:p>
            <a:pPr marL="3024000" lvl="6" indent="-216000">
              <a:spcBef>
                <a:spcPts val="283"/>
              </a:spcBef>
              <a:buClr>
                <a:srgbClr val="000000"/>
              </a:buClr>
              <a:buSzPct val="45000"/>
              <a:buFont typeface="Wingdings" charset="2"/>
              <a:buChar char=""/>
            </a:pPr>
            <a:r>
              <a:rPr lang="pl-PL" sz="2000" b="0" strike="noStrike" spc="-1">
                <a:solidFill>
                  <a:srgbClr val="000000"/>
                </a:solidFill>
                <a:uFill>
                  <a:solidFill>
                    <a:srgbClr val="FFFFFF"/>
                  </a:solidFill>
                </a:uFill>
                <a:latin typeface="Calibri"/>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b="0" strike="noStrike" spc="-1">
                <a:solidFill>
                  <a:srgbClr val="000000"/>
                </a:solidFill>
                <a:uFill>
                  <a:solidFill>
                    <a:srgbClr val="FFFFFF"/>
                  </a:solidFill>
                </a:uFill>
                <a:latin typeface="Calibri"/>
              </a:rPr>
              <a:t>Kliknij, aby edytować styl</a:t>
            </a:r>
          </a:p>
        </p:txBody>
      </p:sp>
      <p:sp>
        <p:nvSpPr>
          <p:cNvPr id="42" name="PlaceHolder 2"/>
          <p:cNvSpPr>
            <a:spLocks noGrp="1"/>
          </p:cNvSpPr>
          <p:nvPr>
            <p:ph type="body"/>
          </p:nvPr>
        </p:nvSpPr>
        <p:spPr>
          <a:xfrm>
            <a:off x="457200" y="1600200"/>
            <a:ext cx="8229240" cy="4525560"/>
          </a:xfrm>
          <a:prstGeom prst="rect">
            <a:avLst/>
          </a:prstGeom>
        </p:spPr>
        <p:txBody>
          <a:bodyPr/>
          <a:lstStyle/>
          <a:p>
            <a:pPr marL="343080" indent="-342720">
              <a:lnSpc>
                <a:spcPct val="100000"/>
              </a:lnSpc>
              <a:spcBef>
                <a:spcPts val="641"/>
              </a:spcBef>
              <a:buClr>
                <a:srgbClr val="000000"/>
              </a:buClr>
              <a:buFont typeface="Arial"/>
              <a:buChar char="•"/>
            </a:pPr>
            <a:r>
              <a:rPr lang="pl-PL" sz="3200" b="0" strike="noStrike" spc="-1">
                <a:solidFill>
                  <a:srgbClr val="000000"/>
                </a:solidFill>
                <a:uFill>
                  <a:solidFill>
                    <a:srgbClr val="FFFFFF"/>
                  </a:solidFill>
                </a:uFill>
                <a:latin typeface="Calibri"/>
              </a:rPr>
              <a:t>Kliknij, aby edytować style wzorca tekstu</a:t>
            </a:r>
          </a:p>
          <a:p>
            <a:pPr marL="743040" lvl="1" indent="-285480">
              <a:lnSpc>
                <a:spcPct val="100000"/>
              </a:lnSpc>
              <a:spcBef>
                <a:spcPts val="561"/>
              </a:spcBef>
              <a:buClr>
                <a:srgbClr val="000000"/>
              </a:buClr>
              <a:buFont typeface="Arial"/>
              <a:buChar char="–"/>
            </a:pPr>
            <a:r>
              <a:rPr lang="pl-PL" sz="2800" b="0" strike="noStrike" spc="-1">
                <a:solidFill>
                  <a:srgbClr val="000000"/>
                </a:solidFill>
                <a:uFill>
                  <a:solidFill>
                    <a:srgbClr val="FFFFFF"/>
                  </a:solidFill>
                </a:uFill>
                <a:latin typeface="Calibri"/>
              </a:rPr>
              <a:t>Drugi poziom</a:t>
            </a:r>
          </a:p>
          <a:p>
            <a:pPr marL="1143000" lvl="2" indent="-228240">
              <a:lnSpc>
                <a:spcPct val="100000"/>
              </a:lnSpc>
              <a:spcBef>
                <a:spcPts val="479"/>
              </a:spcBef>
              <a:buClr>
                <a:srgbClr val="000000"/>
              </a:buClr>
              <a:buFont typeface="Arial"/>
              <a:buChar char="•"/>
            </a:pPr>
            <a:r>
              <a:rPr lang="pl-PL" sz="2400" b="0" strike="noStrike" spc="-1">
                <a:solidFill>
                  <a:srgbClr val="000000"/>
                </a:solidFill>
                <a:uFill>
                  <a:solidFill>
                    <a:srgbClr val="FFFFFF"/>
                  </a:solidFill>
                </a:uFill>
                <a:latin typeface="Calibri"/>
              </a:rPr>
              <a:t>Trzeci poziom</a:t>
            </a:r>
          </a:p>
          <a:p>
            <a:pPr marL="1600200" lvl="3" indent="-228240">
              <a:lnSpc>
                <a:spcPct val="100000"/>
              </a:lnSpc>
              <a:spcBef>
                <a:spcPts val="400"/>
              </a:spcBef>
              <a:buClr>
                <a:srgbClr val="000000"/>
              </a:buClr>
              <a:buFont typeface="Arial"/>
              <a:buChar char="–"/>
            </a:pPr>
            <a:r>
              <a:rPr lang="pl-PL" sz="2000" b="0" strike="noStrike" spc="-1">
                <a:solidFill>
                  <a:srgbClr val="000000"/>
                </a:solidFill>
                <a:uFill>
                  <a:solidFill>
                    <a:srgbClr val="FFFFFF"/>
                  </a:solidFill>
                </a:uFill>
                <a:latin typeface="Calibri"/>
              </a:rPr>
              <a:t>Czwarty poziom</a:t>
            </a:r>
          </a:p>
          <a:p>
            <a:pPr marL="2057400" lvl="4" indent="-228240">
              <a:lnSpc>
                <a:spcPct val="100000"/>
              </a:lnSpc>
              <a:spcBef>
                <a:spcPts val="400"/>
              </a:spcBef>
              <a:buClr>
                <a:srgbClr val="000000"/>
              </a:buClr>
              <a:buFont typeface="Arial"/>
              <a:buChar char="»"/>
            </a:pPr>
            <a:r>
              <a:rPr lang="pl-PL" sz="2000" b="0" strike="noStrike" spc="-1">
                <a:solidFill>
                  <a:srgbClr val="000000"/>
                </a:solidFill>
                <a:uFill>
                  <a:solidFill>
                    <a:srgbClr val="FFFFFF"/>
                  </a:solidFill>
                </a:uFill>
                <a:latin typeface="Calibri"/>
              </a:rPr>
              <a:t>Piąty poziom</a:t>
            </a:r>
          </a:p>
        </p:txBody>
      </p:sp>
      <p:sp>
        <p:nvSpPr>
          <p:cNvPr id="43" name="PlaceHolder 3"/>
          <p:cNvSpPr>
            <a:spLocks noGrp="1"/>
          </p:cNvSpPr>
          <p:nvPr>
            <p:ph type="dt"/>
          </p:nvPr>
        </p:nvSpPr>
        <p:spPr>
          <a:xfrm>
            <a:off x="457200" y="6356520"/>
            <a:ext cx="2133360" cy="364680"/>
          </a:xfrm>
          <a:prstGeom prst="rect">
            <a:avLst/>
          </a:prstGeom>
        </p:spPr>
        <p:txBody>
          <a:bodyPr anchor="ctr"/>
          <a:lstStyle/>
          <a:p>
            <a:pPr>
              <a:lnSpc>
                <a:spcPct val="100000"/>
              </a:lnSpc>
            </a:pPr>
            <a:fld id="{1D12F014-CDEF-4637-BF83-4CB4546C7A38}" type="datetime">
              <a:rPr lang="pl-PL" sz="1200" b="0" strike="noStrike" spc="-1">
                <a:solidFill>
                  <a:srgbClr val="8B8B8B"/>
                </a:solidFill>
                <a:uFill>
                  <a:solidFill>
                    <a:srgbClr val="FFFFFF"/>
                  </a:solidFill>
                </a:uFill>
                <a:latin typeface="Calibri"/>
              </a:rPr>
              <a:t>19.03.2020</a:t>
            </a:fld>
            <a:endParaRPr lang="pl-PL" sz="1200" b="0" strike="noStrike" spc="-1">
              <a:solidFill>
                <a:srgbClr val="000000"/>
              </a:solidFill>
              <a:uFill>
                <a:solidFill>
                  <a:srgbClr val="FFFFFF"/>
                </a:solidFill>
              </a:uFill>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lstStyle/>
          <a:p>
            <a:endParaRPr lang="pl-PL" sz="2400" b="0" strike="noStrike" spc="-1">
              <a:solidFill>
                <a:srgbClr val="000000"/>
              </a:solidFill>
              <a:uFill>
                <a:solidFill>
                  <a:srgbClr val="FFFFFF"/>
                </a:solidFill>
              </a:uFill>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5D8FE473-5802-4019-8512-3757A7B4642A}" type="slidenum">
              <a:rPr lang="pl-PL" sz="1200" b="0" strike="noStrike" spc="-1">
                <a:solidFill>
                  <a:srgbClr val="8B8B8B"/>
                </a:solidFill>
                <a:uFill>
                  <a:solidFill>
                    <a:srgbClr val="FFFFFF"/>
                  </a:solidFill>
                </a:uFill>
                <a:latin typeface="Calibri"/>
              </a:rPr>
              <a:t>‹#›</a:t>
            </a:fld>
            <a:endParaRPr lang="pl-PL" sz="12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4"/>
          <p:cNvSpPr/>
          <p:nvPr/>
        </p:nvSpPr>
        <p:spPr>
          <a:xfrm>
            <a:off x="2555640" y="0"/>
            <a:ext cx="6588000" cy="188280"/>
          </a:xfrm>
          <a:prstGeom prst="rect">
            <a:avLst/>
          </a:prstGeom>
          <a:solidFill>
            <a:srgbClr val="BE5A5A"/>
          </a:solidFill>
          <a:ln>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91" name="Picture 4"/>
          <p:cNvPicPr/>
          <p:nvPr/>
        </p:nvPicPr>
        <p:blipFill>
          <a:blip r:embed="rId3"/>
          <a:stretch/>
        </p:blipFill>
        <p:spPr>
          <a:xfrm>
            <a:off x="117000" y="6453360"/>
            <a:ext cx="289800" cy="287640"/>
          </a:xfrm>
          <a:prstGeom prst="rect">
            <a:avLst/>
          </a:prstGeom>
          <a:ln>
            <a:noFill/>
          </a:ln>
          <a:effectLst>
            <a:outerShdw blurRad="50800" dist="38100" dir="2700000" algn="tl" rotWithShape="0">
              <a:srgbClr val="000000">
                <a:alpha val="40000"/>
              </a:srgbClr>
            </a:outerShdw>
          </a:effectLst>
        </p:spPr>
      </p:pic>
      <p:sp>
        <p:nvSpPr>
          <p:cNvPr id="92" name="CustomShape 5"/>
          <p:cNvSpPr/>
          <p:nvPr/>
        </p:nvSpPr>
        <p:spPr>
          <a:xfrm>
            <a:off x="414360" y="6532920"/>
            <a:ext cx="3014280" cy="242640"/>
          </a:xfrm>
          <a:prstGeom prst="rect">
            <a:avLst/>
          </a:prstGeom>
          <a:noFill/>
          <a:ln>
            <a:noFill/>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000" b="1" strike="noStrike" spc="-1">
                <a:solidFill>
                  <a:srgbClr val="A03C3C"/>
                </a:solidFill>
                <a:uFill>
                  <a:solidFill>
                    <a:srgbClr val="FFFFFF"/>
                  </a:solidFill>
                </a:uFill>
                <a:latin typeface="Calibri"/>
              </a:rPr>
              <a:t>Wydawnictwo Diecezjalne i Drukarnia w Sandomierzu</a:t>
            </a:r>
            <a:endParaRPr lang="pl-PL" sz="1000" b="0" strike="noStrike" spc="-1">
              <a:solidFill>
                <a:srgbClr val="000000"/>
              </a:solidFill>
              <a:uFill>
                <a:solidFill>
                  <a:srgbClr val="FFFFFF"/>
                </a:solidFill>
              </a:uFill>
              <a:latin typeface="Arial"/>
            </a:endParaRPr>
          </a:p>
        </p:txBody>
      </p:sp>
      <p:sp>
        <p:nvSpPr>
          <p:cNvPr id="97" name="CustomShape 10"/>
          <p:cNvSpPr/>
          <p:nvPr/>
        </p:nvSpPr>
        <p:spPr>
          <a:xfrm>
            <a:off x="-180360" y="-243360"/>
            <a:ext cx="2880000" cy="575640"/>
          </a:xfrm>
          <a:prstGeom prst="roundRect">
            <a:avLst>
              <a:gd name="adj" fmla="val 17637"/>
            </a:avLst>
          </a:prstGeom>
          <a:solidFill>
            <a:srgbClr val="A03C3C"/>
          </a:solidFill>
          <a:ln>
            <a:noFill/>
          </a:ln>
          <a:effectLst>
            <a:outerShdw blurRad="50800" dist="38100" dir="2700000" algn="tl" rotWithShape="0">
              <a:srgbClr val="000000">
                <a:alpha val="40000"/>
              </a:srgbClr>
            </a:outerShdw>
          </a:effectLst>
        </p:spPr>
        <p:style>
          <a:lnRef idx="2">
            <a:schemeClr val="accent2">
              <a:shade val="50000"/>
            </a:schemeClr>
          </a:lnRef>
          <a:fillRef idx="1">
            <a:schemeClr val="accent2"/>
          </a:fillRef>
          <a:effectRef idx="0">
            <a:schemeClr val="accent2"/>
          </a:effectRef>
          <a:fontRef idx="minor"/>
        </p:style>
      </p:sp>
      <p:sp>
        <p:nvSpPr>
          <p:cNvPr id="98" name="CustomShape 11"/>
          <p:cNvSpPr/>
          <p:nvPr/>
        </p:nvSpPr>
        <p:spPr>
          <a:xfrm>
            <a:off x="5959440" y="-47160"/>
            <a:ext cx="315612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200" b="0" strike="noStrike" spc="-1">
                <a:solidFill>
                  <a:srgbClr val="FFFFFF"/>
                </a:solidFill>
                <a:uFill>
                  <a:solidFill>
                    <a:srgbClr val="FFFFFF"/>
                  </a:solidFill>
                </a:uFill>
                <a:latin typeface="Calibri"/>
              </a:rPr>
              <a:t>Kl. II SP – red. ks. S. Łabendowicz – katecheza 35</a:t>
            </a:r>
            <a:endParaRPr lang="pl-PL" sz="1200" b="0" strike="noStrike" spc="-1">
              <a:solidFill>
                <a:srgbClr val="000000"/>
              </a:solidFill>
              <a:uFill>
                <a:solidFill>
                  <a:srgbClr val="FFFFFF"/>
                </a:solidFill>
              </a:uFill>
              <a:latin typeface="Arial"/>
            </a:endParaRPr>
          </a:p>
        </p:txBody>
      </p:sp>
      <p:sp>
        <p:nvSpPr>
          <p:cNvPr id="99" name="CustomShape 12"/>
          <p:cNvSpPr/>
          <p:nvPr/>
        </p:nvSpPr>
        <p:spPr>
          <a:xfrm>
            <a:off x="3095086" y="764640"/>
            <a:ext cx="2754554" cy="425132"/>
          </a:xfrm>
          <a:prstGeom prst="rect">
            <a:avLst/>
          </a:prstGeom>
          <a:noFill/>
          <a:ln>
            <a:noFill/>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gn="r">
              <a:lnSpc>
                <a:spcPts val="1058"/>
              </a:lnSpc>
            </a:pPr>
            <a:r>
              <a:rPr lang="pl-PL" sz="3600" b="1" strike="noStrike" spc="-1" dirty="0">
                <a:solidFill>
                  <a:srgbClr val="B94545"/>
                </a:solidFill>
                <a:uFill>
                  <a:solidFill>
                    <a:srgbClr val="FFFFFF"/>
                  </a:solidFill>
                </a:uFill>
                <a:latin typeface="Calibri"/>
              </a:rPr>
              <a:t>Katecheza 35</a:t>
            </a:r>
            <a:endParaRPr lang="pl-PL" sz="3600" b="0" strike="noStrike" spc="-1" dirty="0">
              <a:solidFill>
                <a:srgbClr val="000000"/>
              </a:solidFill>
              <a:uFill>
                <a:solidFill>
                  <a:srgbClr val="FFFFFF"/>
                </a:solidFill>
              </a:uFill>
              <a:latin typeface="Arial"/>
            </a:endParaRPr>
          </a:p>
        </p:txBody>
      </p:sp>
      <p:sp>
        <p:nvSpPr>
          <p:cNvPr id="116" name="CustomShape 25"/>
          <p:cNvSpPr/>
          <p:nvPr/>
        </p:nvSpPr>
        <p:spPr>
          <a:xfrm>
            <a:off x="35640" y="-27360"/>
            <a:ext cx="25920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1600" b="0" strike="noStrike" cap="all" spc="-1">
                <a:solidFill>
                  <a:srgbClr val="FFFFFF"/>
                </a:solidFill>
                <a:uFill>
                  <a:solidFill>
                    <a:srgbClr val="FFFFFF"/>
                  </a:solidFill>
                </a:uFill>
                <a:latin typeface="Calibri"/>
              </a:rPr>
              <a:t>„Kochamy Pana Jezusa”</a:t>
            </a:r>
            <a:endParaRPr lang="pl-PL" sz="1600" b="0" strike="noStrike" spc="-1">
              <a:solidFill>
                <a:srgbClr val="000000"/>
              </a:solidFill>
              <a:uFill>
                <a:solidFill>
                  <a:srgbClr val="FFFFFF"/>
                </a:solidFill>
              </a:uFill>
              <a:latin typeface="Arial"/>
            </a:endParaRPr>
          </a:p>
        </p:txBody>
      </p:sp>
      <p:pic>
        <p:nvPicPr>
          <p:cNvPr id="120" name="Picture 2"/>
          <p:cNvPicPr/>
          <p:nvPr/>
        </p:nvPicPr>
        <p:blipFill rotWithShape="1">
          <a:blip r:embed="rId4"/>
          <a:srcRect l="12232" r="11105"/>
          <a:stretch/>
        </p:blipFill>
        <p:spPr>
          <a:xfrm>
            <a:off x="0" y="1189771"/>
            <a:ext cx="9036000" cy="2777317"/>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2555640" y="0"/>
            <a:ext cx="6588000" cy="188280"/>
          </a:xfrm>
          <a:prstGeom prst="rect">
            <a:avLst/>
          </a:prstGeom>
          <a:solidFill>
            <a:srgbClr val="BE5A5A"/>
          </a:solidFill>
          <a:ln>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200" name="Picture 4"/>
          <p:cNvPicPr/>
          <p:nvPr/>
        </p:nvPicPr>
        <p:blipFill>
          <a:blip r:embed="rId3"/>
          <a:stretch/>
        </p:blipFill>
        <p:spPr>
          <a:xfrm>
            <a:off x="117000" y="6453360"/>
            <a:ext cx="289800" cy="287640"/>
          </a:xfrm>
          <a:prstGeom prst="rect">
            <a:avLst/>
          </a:prstGeom>
          <a:ln>
            <a:noFill/>
          </a:ln>
          <a:effectLst>
            <a:outerShdw blurRad="50800" dist="38100" dir="2700000" algn="tl" rotWithShape="0">
              <a:srgbClr val="000000">
                <a:alpha val="40000"/>
              </a:srgbClr>
            </a:outerShdw>
          </a:effectLst>
        </p:spPr>
      </p:pic>
      <p:sp>
        <p:nvSpPr>
          <p:cNvPr id="201" name="CustomShape 2"/>
          <p:cNvSpPr/>
          <p:nvPr/>
        </p:nvSpPr>
        <p:spPr>
          <a:xfrm>
            <a:off x="414360" y="6532920"/>
            <a:ext cx="3014280" cy="242640"/>
          </a:xfrm>
          <a:prstGeom prst="rect">
            <a:avLst/>
          </a:prstGeom>
          <a:noFill/>
          <a:ln>
            <a:noFill/>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000" b="1" strike="noStrike" spc="-1">
                <a:solidFill>
                  <a:srgbClr val="A03C3C"/>
                </a:solidFill>
                <a:uFill>
                  <a:solidFill>
                    <a:srgbClr val="FFFFFF"/>
                  </a:solidFill>
                </a:uFill>
                <a:latin typeface="Calibri"/>
              </a:rPr>
              <a:t>Wydawnictwo Diecezjalne i Drukarnia w Sandomierzu</a:t>
            </a:r>
            <a:endParaRPr lang="pl-PL" sz="1000" b="0" strike="noStrike" spc="-1">
              <a:solidFill>
                <a:srgbClr val="000000"/>
              </a:solidFill>
              <a:uFill>
                <a:solidFill>
                  <a:srgbClr val="FFFFFF"/>
                </a:solidFill>
              </a:uFill>
              <a:latin typeface="Arial"/>
            </a:endParaRPr>
          </a:p>
        </p:txBody>
      </p:sp>
      <p:sp>
        <p:nvSpPr>
          <p:cNvPr id="202" name="CustomShape 3"/>
          <p:cNvSpPr/>
          <p:nvPr/>
        </p:nvSpPr>
        <p:spPr>
          <a:xfrm>
            <a:off x="-180360" y="-243360"/>
            <a:ext cx="2880000" cy="575640"/>
          </a:xfrm>
          <a:prstGeom prst="roundRect">
            <a:avLst>
              <a:gd name="adj" fmla="val 17637"/>
            </a:avLst>
          </a:prstGeom>
          <a:solidFill>
            <a:srgbClr val="A03C3C"/>
          </a:solidFill>
          <a:ln>
            <a:noFill/>
          </a:ln>
          <a:effectLst>
            <a:outerShdw blurRad="50800" dist="38100" dir="2700000" algn="tl" rotWithShape="0">
              <a:srgbClr val="000000">
                <a:alpha val="40000"/>
              </a:srgbClr>
            </a:outerShdw>
          </a:effectLst>
        </p:spPr>
        <p:style>
          <a:lnRef idx="2">
            <a:schemeClr val="accent2">
              <a:shade val="50000"/>
            </a:schemeClr>
          </a:lnRef>
          <a:fillRef idx="1">
            <a:schemeClr val="accent2"/>
          </a:fillRef>
          <a:effectRef idx="0">
            <a:schemeClr val="accent2"/>
          </a:effectRef>
          <a:fontRef idx="minor"/>
        </p:style>
      </p:sp>
      <p:sp>
        <p:nvSpPr>
          <p:cNvPr id="203" name="CustomShape 4"/>
          <p:cNvSpPr/>
          <p:nvPr/>
        </p:nvSpPr>
        <p:spPr>
          <a:xfrm>
            <a:off x="7596360" y="6453360"/>
            <a:ext cx="1295640" cy="260280"/>
          </a:xfrm>
          <a:prstGeom prst="roundRect">
            <a:avLst>
              <a:gd name="adj" fmla="val 36376"/>
            </a:avLst>
          </a:prstGeom>
          <a:ln>
            <a:solidFill>
              <a:srgbClr val="F59240"/>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tIns="45000" rIns="90000" bIns="45000" anchor="ctr"/>
          <a:lstStyle/>
          <a:p>
            <a:pPr algn="ctr">
              <a:lnSpc>
                <a:spcPct val="100000"/>
              </a:lnSpc>
            </a:pPr>
            <a:r>
              <a:rPr lang="pl-PL" sz="1000" b="1" strike="noStrike" spc="-1">
                <a:solidFill>
                  <a:srgbClr val="000000"/>
                </a:solidFill>
                <a:uFill>
                  <a:solidFill>
                    <a:srgbClr val="FFFFFF"/>
                  </a:solidFill>
                </a:uFill>
                <a:latin typeface="Calibri"/>
              </a:rPr>
              <a:t>Początek katechezy</a:t>
            </a:r>
            <a:endParaRPr lang="pl-PL" sz="1000" b="0" strike="noStrike" spc="-1">
              <a:solidFill>
                <a:srgbClr val="000000"/>
              </a:solidFill>
              <a:uFill>
                <a:solidFill>
                  <a:srgbClr val="FFFFFF"/>
                </a:solidFill>
              </a:uFill>
              <a:latin typeface="Arial"/>
            </a:endParaRPr>
          </a:p>
        </p:txBody>
      </p:sp>
      <p:sp>
        <p:nvSpPr>
          <p:cNvPr id="204" name="CustomShape 5"/>
          <p:cNvSpPr/>
          <p:nvPr/>
        </p:nvSpPr>
        <p:spPr>
          <a:xfrm>
            <a:off x="5959440" y="-47160"/>
            <a:ext cx="315612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200" b="0" strike="noStrike" spc="-1">
                <a:solidFill>
                  <a:srgbClr val="FFFFFF"/>
                </a:solidFill>
                <a:uFill>
                  <a:solidFill>
                    <a:srgbClr val="FFFFFF"/>
                  </a:solidFill>
                </a:uFill>
                <a:latin typeface="Calibri"/>
              </a:rPr>
              <a:t>Kl. II SP – red. ks. S. Łabendowicz – katecheza 35</a:t>
            </a:r>
            <a:endParaRPr lang="pl-PL" sz="1200" b="0" strike="noStrike" spc="-1">
              <a:solidFill>
                <a:srgbClr val="000000"/>
              </a:solidFill>
              <a:uFill>
                <a:solidFill>
                  <a:srgbClr val="FFFFFF"/>
                </a:solidFill>
              </a:uFill>
              <a:latin typeface="Arial"/>
            </a:endParaRPr>
          </a:p>
        </p:txBody>
      </p:sp>
      <p:sp>
        <p:nvSpPr>
          <p:cNvPr id="205" name="CustomShape 6"/>
          <p:cNvSpPr/>
          <p:nvPr/>
        </p:nvSpPr>
        <p:spPr>
          <a:xfrm>
            <a:off x="35640" y="-27360"/>
            <a:ext cx="25920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1600" b="0" strike="noStrike" cap="all" spc="-1">
                <a:solidFill>
                  <a:srgbClr val="FFFFFF"/>
                </a:solidFill>
                <a:uFill>
                  <a:solidFill>
                    <a:srgbClr val="FFFFFF"/>
                  </a:solidFill>
                </a:uFill>
                <a:latin typeface="Calibri"/>
              </a:rPr>
              <a:t>„Kochamy Pana Jezusa”</a:t>
            </a:r>
            <a:endParaRPr lang="pl-PL" sz="1600" b="0" strike="noStrike" spc="-1">
              <a:solidFill>
                <a:srgbClr val="000000"/>
              </a:solidFill>
              <a:uFill>
                <a:solidFill>
                  <a:srgbClr val="FFFFFF"/>
                </a:solidFill>
              </a:uFill>
              <a:latin typeface="Arial"/>
            </a:endParaRPr>
          </a:p>
        </p:txBody>
      </p:sp>
      <p:pic>
        <p:nvPicPr>
          <p:cNvPr id="206" name="Picture 2"/>
          <p:cNvPicPr/>
          <p:nvPr/>
        </p:nvPicPr>
        <p:blipFill>
          <a:blip r:embed="rId4"/>
          <a:stretch/>
        </p:blipFill>
        <p:spPr>
          <a:xfrm>
            <a:off x="2699639" y="188280"/>
            <a:ext cx="4348275" cy="6488640"/>
          </a:xfrm>
          <a:prstGeom prst="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1403640" y="519840"/>
            <a:ext cx="7488360" cy="251640"/>
          </a:xfrm>
          <a:prstGeom prst="roundRect">
            <a:avLst>
              <a:gd name="adj" fmla="val 16667"/>
            </a:avLst>
          </a:prstGeom>
          <a:gradFill>
            <a:gsLst>
              <a:gs pos="0">
                <a:schemeClr val="bg1"/>
              </a:gs>
              <a:gs pos="50000">
                <a:srgbClr val="5A323C"/>
              </a:gs>
            </a:gsLst>
            <a:lin ang="0"/>
          </a:gradFill>
          <a:ln>
            <a:noFill/>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tIns="45000" rIns="90000" bIns="45000" anchor="ctr"/>
          <a:lstStyle/>
          <a:p>
            <a:pPr>
              <a:lnSpc>
                <a:spcPct val="100000"/>
              </a:lnSpc>
            </a:pPr>
            <a:r>
              <a:rPr lang="pl-PL" sz="1600" b="1" strike="noStrike" spc="-1">
                <a:solidFill>
                  <a:srgbClr val="FFFFFF"/>
                </a:solidFill>
                <a:uFill>
                  <a:solidFill>
                    <a:srgbClr val="FFFFFF"/>
                  </a:solidFill>
                </a:uFill>
                <a:latin typeface="Times New Roman CE"/>
              </a:rPr>
              <a:t>ZAŚPIEWAJ</a:t>
            </a:r>
            <a:endParaRPr lang="pl-PL" sz="1600" b="0" strike="noStrike" spc="-1">
              <a:solidFill>
                <a:srgbClr val="000000"/>
              </a:solidFill>
              <a:uFill>
                <a:solidFill>
                  <a:srgbClr val="FFFFFF"/>
                </a:solidFill>
              </a:uFill>
              <a:latin typeface="Arial"/>
            </a:endParaRPr>
          </a:p>
        </p:txBody>
      </p:sp>
      <p:sp>
        <p:nvSpPr>
          <p:cNvPr id="208" name="CustomShape 2"/>
          <p:cNvSpPr/>
          <p:nvPr/>
        </p:nvSpPr>
        <p:spPr>
          <a:xfrm>
            <a:off x="323640" y="908640"/>
            <a:ext cx="8568720" cy="5328360"/>
          </a:xfrm>
          <a:prstGeom prst="roundRect">
            <a:avLst>
              <a:gd name="adj" fmla="val 4338"/>
            </a:avLst>
          </a:prstGeom>
          <a:solidFill>
            <a:srgbClr val="EEE1E0"/>
          </a:solidFill>
          <a:ln w="7560">
            <a:solidFill>
              <a:srgbClr val="E0B6B3"/>
            </a:solidFill>
            <a:round/>
          </a:ln>
          <a:effectLst>
            <a:outerShdw blurRad="1016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209" name="CustomShape 3"/>
          <p:cNvSpPr/>
          <p:nvPr/>
        </p:nvSpPr>
        <p:spPr>
          <a:xfrm>
            <a:off x="2555640" y="0"/>
            <a:ext cx="6588000" cy="188280"/>
          </a:xfrm>
          <a:prstGeom prst="rect">
            <a:avLst/>
          </a:prstGeom>
          <a:solidFill>
            <a:srgbClr val="BE5A5A"/>
          </a:solidFill>
          <a:ln>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210" name="Picture 4"/>
          <p:cNvPicPr/>
          <p:nvPr/>
        </p:nvPicPr>
        <p:blipFill>
          <a:blip r:embed="rId2"/>
          <a:stretch/>
        </p:blipFill>
        <p:spPr>
          <a:xfrm>
            <a:off x="117000" y="6453360"/>
            <a:ext cx="289800" cy="287640"/>
          </a:xfrm>
          <a:prstGeom prst="rect">
            <a:avLst/>
          </a:prstGeom>
          <a:ln>
            <a:noFill/>
          </a:ln>
          <a:effectLst>
            <a:outerShdw blurRad="50800" dist="38100" dir="2700000" algn="tl" rotWithShape="0">
              <a:srgbClr val="000000">
                <a:alpha val="40000"/>
              </a:srgbClr>
            </a:outerShdw>
          </a:effectLst>
        </p:spPr>
      </p:pic>
      <p:sp>
        <p:nvSpPr>
          <p:cNvPr id="211" name="CustomShape 4"/>
          <p:cNvSpPr/>
          <p:nvPr/>
        </p:nvSpPr>
        <p:spPr>
          <a:xfrm>
            <a:off x="414360" y="6532920"/>
            <a:ext cx="3014280" cy="242640"/>
          </a:xfrm>
          <a:prstGeom prst="rect">
            <a:avLst/>
          </a:prstGeom>
          <a:noFill/>
          <a:ln>
            <a:noFill/>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000" b="1" strike="noStrike" spc="-1">
                <a:solidFill>
                  <a:srgbClr val="A03C3C"/>
                </a:solidFill>
                <a:uFill>
                  <a:solidFill>
                    <a:srgbClr val="FFFFFF"/>
                  </a:solidFill>
                </a:uFill>
                <a:latin typeface="Calibri"/>
              </a:rPr>
              <a:t>Wydawnictwo Diecezjalne i Drukarnia w Sandomierzu</a:t>
            </a:r>
            <a:endParaRPr lang="pl-PL" sz="1000" b="0" strike="noStrike" spc="-1">
              <a:solidFill>
                <a:srgbClr val="000000"/>
              </a:solidFill>
              <a:uFill>
                <a:solidFill>
                  <a:srgbClr val="FFFFFF"/>
                </a:solidFill>
              </a:uFill>
              <a:latin typeface="Arial"/>
            </a:endParaRPr>
          </a:p>
        </p:txBody>
      </p:sp>
      <p:sp>
        <p:nvSpPr>
          <p:cNvPr id="212" name="CustomShape 5"/>
          <p:cNvSpPr/>
          <p:nvPr/>
        </p:nvSpPr>
        <p:spPr>
          <a:xfrm>
            <a:off x="-180360" y="-243360"/>
            <a:ext cx="2880000" cy="575640"/>
          </a:xfrm>
          <a:prstGeom prst="roundRect">
            <a:avLst>
              <a:gd name="adj" fmla="val 17637"/>
            </a:avLst>
          </a:prstGeom>
          <a:solidFill>
            <a:srgbClr val="A03C3C"/>
          </a:solidFill>
          <a:ln>
            <a:noFill/>
          </a:ln>
          <a:effectLst>
            <a:outerShdw blurRad="50800" dist="38100" dir="2700000" algn="tl" rotWithShape="0">
              <a:srgbClr val="000000">
                <a:alpha val="40000"/>
              </a:srgbClr>
            </a:outerShdw>
          </a:effectLst>
        </p:spPr>
        <p:style>
          <a:lnRef idx="2">
            <a:schemeClr val="accent2">
              <a:shade val="50000"/>
            </a:schemeClr>
          </a:lnRef>
          <a:fillRef idx="1">
            <a:schemeClr val="accent2"/>
          </a:fillRef>
          <a:effectRef idx="0">
            <a:schemeClr val="accent2"/>
          </a:effectRef>
          <a:fontRef idx="minor"/>
        </p:style>
      </p:sp>
      <p:sp>
        <p:nvSpPr>
          <p:cNvPr id="213" name="CustomShape 6"/>
          <p:cNvSpPr/>
          <p:nvPr/>
        </p:nvSpPr>
        <p:spPr>
          <a:xfrm>
            <a:off x="7596360" y="6453360"/>
            <a:ext cx="1295640" cy="260280"/>
          </a:xfrm>
          <a:prstGeom prst="roundRect">
            <a:avLst>
              <a:gd name="adj" fmla="val 36376"/>
            </a:avLst>
          </a:prstGeom>
          <a:ln>
            <a:solidFill>
              <a:srgbClr val="F59240"/>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tIns="45000" rIns="90000" bIns="45000" anchor="ctr"/>
          <a:lstStyle/>
          <a:p>
            <a:pPr algn="ctr">
              <a:lnSpc>
                <a:spcPct val="100000"/>
              </a:lnSpc>
            </a:pPr>
            <a:r>
              <a:rPr lang="pl-PL" sz="1000" b="1" strike="noStrike" spc="-1">
                <a:solidFill>
                  <a:srgbClr val="000000"/>
                </a:solidFill>
                <a:uFill>
                  <a:solidFill>
                    <a:srgbClr val="FFFFFF"/>
                  </a:solidFill>
                </a:uFill>
                <a:latin typeface="Calibri"/>
              </a:rPr>
              <a:t>Początek katechezy</a:t>
            </a:r>
            <a:endParaRPr lang="pl-PL" sz="1000" b="0" strike="noStrike" spc="-1">
              <a:solidFill>
                <a:srgbClr val="000000"/>
              </a:solidFill>
              <a:uFill>
                <a:solidFill>
                  <a:srgbClr val="FFFFFF"/>
                </a:solidFill>
              </a:uFill>
              <a:latin typeface="Arial"/>
            </a:endParaRPr>
          </a:p>
        </p:txBody>
      </p:sp>
      <p:sp>
        <p:nvSpPr>
          <p:cNvPr id="214" name="CustomShape 7"/>
          <p:cNvSpPr/>
          <p:nvPr/>
        </p:nvSpPr>
        <p:spPr>
          <a:xfrm>
            <a:off x="179280" y="548640"/>
            <a:ext cx="1080360" cy="1079640"/>
          </a:xfrm>
          <a:prstGeom prst="roundRect">
            <a:avLst>
              <a:gd name="adj" fmla="val 16667"/>
            </a:avLst>
          </a:prstGeom>
          <a:ln w="38160">
            <a:solidFill>
              <a:srgbClr val="5A323C"/>
            </a:solidFill>
            <a:round/>
          </a:ln>
          <a:effectLst>
            <a:outerShdw blurRad="50800" dist="38100" dir="2700000" algn="tl" rotWithShape="0">
              <a:srgbClr val="000000">
                <a:alpha val="40000"/>
              </a:srgbClr>
            </a:outerShdw>
          </a:effectLst>
        </p:spPr>
        <p:style>
          <a:lnRef idx="2">
            <a:schemeClr val="accent2"/>
          </a:lnRef>
          <a:fillRef idx="1">
            <a:schemeClr val="lt1"/>
          </a:fillRef>
          <a:effectRef idx="0">
            <a:schemeClr val="accent2"/>
          </a:effectRef>
          <a:fontRef idx="minor"/>
        </p:style>
      </p:sp>
      <p:pic>
        <p:nvPicPr>
          <p:cNvPr id="215" name="Picture 2"/>
          <p:cNvPicPr/>
          <p:nvPr/>
        </p:nvPicPr>
        <p:blipFill>
          <a:blip r:embed="rId3"/>
          <a:stretch/>
        </p:blipFill>
        <p:spPr>
          <a:xfrm>
            <a:off x="206640" y="710640"/>
            <a:ext cx="1004760" cy="822960"/>
          </a:xfrm>
          <a:prstGeom prst="rect">
            <a:avLst/>
          </a:prstGeom>
          <a:ln>
            <a:noFill/>
          </a:ln>
          <a:effectLst>
            <a:outerShdw blurRad="50800" dist="38100" dir="2700000" algn="tl" rotWithShape="0">
              <a:srgbClr val="000000">
                <a:alpha val="40000"/>
              </a:srgbClr>
            </a:outerShdw>
          </a:effectLst>
        </p:spPr>
      </p:pic>
      <p:sp>
        <p:nvSpPr>
          <p:cNvPr id="216" name="CustomShape 8"/>
          <p:cNvSpPr/>
          <p:nvPr/>
        </p:nvSpPr>
        <p:spPr>
          <a:xfrm>
            <a:off x="5959440" y="-47160"/>
            <a:ext cx="315612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200" b="0" strike="noStrike" spc="-1">
                <a:solidFill>
                  <a:srgbClr val="FFFFFF"/>
                </a:solidFill>
                <a:uFill>
                  <a:solidFill>
                    <a:srgbClr val="FFFFFF"/>
                  </a:solidFill>
                </a:uFill>
                <a:latin typeface="Calibri"/>
              </a:rPr>
              <a:t>Kl. II SP – red. ks. S. Łabendowicz – katecheza 35</a:t>
            </a:r>
            <a:endParaRPr lang="pl-PL" sz="1200" b="0" strike="noStrike" spc="-1">
              <a:solidFill>
                <a:srgbClr val="000000"/>
              </a:solidFill>
              <a:uFill>
                <a:solidFill>
                  <a:srgbClr val="FFFFFF"/>
                </a:solidFill>
              </a:uFill>
              <a:latin typeface="Arial"/>
            </a:endParaRPr>
          </a:p>
        </p:txBody>
      </p:sp>
      <p:sp>
        <p:nvSpPr>
          <p:cNvPr id="217" name="CustomShape 9"/>
          <p:cNvSpPr/>
          <p:nvPr/>
        </p:nvSpPr>
        <p:spPr>
          <a:xfrm>
            <a:off x="35640" y="-27360"/>
            <a:ext cx="25920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1600" b="0" strike="noStrike" cap="all" spc="-1">
                <a:solidFill>
                  <a:srgbClr val="FFFFFF"/>
                </a:solidFill>
                <a:uFill>
                  <a:solidFill>
                    <a:srgbClr val="FFFFFF"/>
                  </a:solidFill>
                </a:uFill>
                <a:latin typeface="Calibri"/>
              </a:rPr>
              <a:t>„Kochamy Pana Jezusa”</a:t>
            </a:r>
            <a:endParaRPr lang="pl-PL" sz="1600" b="0" strike="noStrike" spc="-1">
              <a:solidFill>
                <a:srgbClr val="000000"/>
              </a:solidFill>
              <a:uFill>
                <a:solidFill>
                  <a:srgbClr val="FFFFFF"/>
                </a:solidFill>
              </a:uFill>
              <a:latin typeface="Arial"/>
            </a:endParaRPr>
          </a:p>
        </p:txBody>
      </p:sp>
      <p:pic>
        <p:nvPicPr>
          <p:cNvPr id="218" name="Picture 2"/>
          <p:cNvPicPr/>
          <p:nvPr/>
        </p:nvPicPr>
        <p:blipFill>
          <a:blip r:embed="rId4"/>
          <a:stretch/>
        </p:blipFill>
        <p:spPr>
          <a:xfrm>
            <a:off x="1328400" y="871200"/>
            <a:ext cx="6887132" cy="5328360"/>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2555640" y="0"/>
            <a:ext cx="6588000" cy="188280"/>
          </a:xfrm>
          <a:prstGeom prst="rect">
            <a:avLst/>
          </a:prstGeom>
          <a:solidFill>
            <a:srgbClr val="BE5A5A"/>
          </a:solidFill>
          <a:ln>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130" name="Picture 4"/>
          <p:cNvPicPr/>
          <p:nvPr/>
        </p:nvPicPr>
        <p:blipFill>
          <a:blip r:embed="rId3"/>
          <a:stretch/>
        </p:blipFill>
        <p:spPr>
          <a:xfrm>
            <a:off x="117000" y="6453360"/>
            <a:ext cx="289800" cy="287640"/>
          </a:xfrm>
          <a:prstGeom prst="rect">
            <a:avLst/>
          </a:prstGeom>
          <a:ln>
            <a:noFill/>
          </a:ln>
          <a:effectLst>
            <a:outerShdw blurRad="50800" dist="38100" dir="2700000" algn="tl" rotWithShape="0">
              <a:srgbClr val="000000">
                <a:alpha val="40000"/>
              </a:srgbClr>
            </a:outerShdw>
          </a:effectLst>
        </p:spPr>
      </p:pic>
      <p:sp>
        <p:nvSpPr>
          <p:cNvPr id="131" name="CustomShape 2"/>
          <p:cNvSpPr/>
          <p:nvPr/>
        </p:nvSpPr>
        <p:spPr>
          <a:xfrm>
            <a:off x="414360" y="6532920"/>
            <a:ext cx="3014280" cy="242640"/>
          </a:xfrm>
          <a:prstGeom prst="rect">
            <a:avLst/>
          </a:prstGeom>
          <a:noFill/>
          <a:ln>
            <a:noFill/>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000" b="1" strike="noStrike" spc="-1">
                <a:solidFill>
                  <a:srgbClr val="A03C3C"/>
                </a:solidFill>
                <a:uFill>
                  <a:solidFill>
                    <a:srgbClr val="FFFFFF"/>
                  </a:solidFill>
                </a:uFill>
                <a:latin typeface="Calibri"/>
              </a:rPr>
              <a:t>Wydawnictwo Diecezjalne i Drukarnia w Sandomierzu</a:t>
            </a:r>
            <a:endParaRPr lang="pl-PL" sz="1000" b="0" strike="noStrike" spc="-1">
              <a:solidFill>
                <a:srgbClr val="000000"/>
              </a:solidFill>
              <a:uFill>
                <a:solidFill>
                  <a:srgbClr val="FFFFFF"/>
                </a:solidFill>
              </a:uFill>
              <a:latin typeface="Arial"/>
            </a:endParaRPr>
          </a:p>
        </p:txBody>
      </p:sp>
      <p:sp>
        <p:nvSpPr>
          <p:cNvPr id="132" name="CustomShape 3"/>
          <p:cNvSpPr/>
          <p:nvPr/>
        </p:nvSpPr>
        <p:spPr>
          <a:xfrm>
            <a:off x="-180360" y="-243360"/>
            <a:ext cx="2880000" cy="575640"/>
          </a:xfrm>
          <a:prstGeom prst="roundRect">
            <a:avLst>
              <a:gd name="adj" fmla="val 17637"/>
            </a:avLst>
          </a:prstGeom>
          <a:solidFill>
            <a:srgbClr val="A03C3C"/>
          </a:solidFill>
          <a:ln>
            <a:noFill/>
          </a:ln>
          <a:effectLst>
            <a:outerShdw blurRad="50800" dist="38100" dir="2700000" algn="tl" rotWithShape="0">
              <a:srgbClr val="000000">
                <a:alpha val="40000"/>
              </a:srgbClr>
            </a:outerShdw>
          </a:effectLst>
        </p:spPr>
        <p:style>
          <a:lnRef idx="2">
            <a:schemeClr val="accent2">
              <a:shade val="50000"/>
            </a:schemeClr>
          </a:lnRef>
          <a:fillRef idx="1">
            <a:schemeClr val="accent2"/>
          </a:fillRef>
          <a:effectRef idx="0">
            <a:schemeClr val="accent2"/>
          </a:effectRef>
          <a:fontRef idx="minor"/>
        </p:style>
      </p:sp>
      <p:sp>
        <p:nvSpPr>
          <p:cNvPr id="134" name="CustomShape 5"/>
          <p:cNvSpPr/>
          <p:nvPr/>
        </p:nvSpPr>
        <p:spPr>
          <a:xfrm>
            <a:off x="5959440" y="-47160"/>
            <a:ext cx="315612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200" b="0" strike="noStrike" spc="-1">
                <a:solidFill>
                  <a:srgbClr val="FFFFFF"/>
                </a:solidFill>
                <a:uFill>
                  <a:solidFill>
                    <a:srgbClr val="FFFFFF"/>
                  </a:solidFill>
                </a:uFill>
                <a:latin typeface="Calibri"/>
              </a:rPr>
              <a:t>Kl. II SP – red. ks. S. Łabendowicz – katecheza 35</a:t>
            </a:r>
            <a:endParaRPr lang="pl-PL" sz="1200" b="0" strike="noStrike" spc="-1">
              <a:solidFill>
                <a:srgbClr val="000000"/>
              </a:solidFill>
              <a:uFill>
                <a:solidFill>
                  <a:srgbClr val="FFFFFF"/>
                </a:solidFill>
              </a:uFill>
              <a:latin typeface="Arial"/>
            </a:endParaRPr>
          </a:p>
        </p:txBody>
      </p:sp>
      <p:sp>
        <p:nvSpPr>
          <p:cNvPr id="135" name="CustomShape 6"/>
          <p:cNvSpPr/>
          <p:nvPr/>
        </p:nvSpPr>
        <p:spPr>
          <a:xfrm>
            <a:off x="35640" y="-27360"/>
            <a:ext cx="25920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1600" b="0" strike="noStrike" cap="all" spc="-1">
                <a:solidFill>
                  <a:srgbClr val="FFFFFF"/>
                </a:solidFill>
                <a:uFill>
                  <a:solidFill>
                    <a:srgbClr val="FFFFFF"/>
                  </a:solidFill>
                </a:uFill>
                <a:latin typeface="Calibri"/>
              </a:rPr>
              <a:t>„Kochamy Pana Jezusa”</a:t>
            </a:r>
            <a:endParaRPr lang="pl-PL" sz="1600" b="0" strike="noStrike" spc="-1">
              <a:solidFill>
                <a:srgbClr val="000000"/>
              </a:solidFill>
              <a:uFill>
                <a:solidFill>
                  <a:srgbClr val="FFFFFF"/>
                </a:solidFill>
              </a:uFill>
              <a:latin typeface="Arial"/>
            </a:endParaRPr>
          </a:p>
        </p:txBody>
      </p:sp>
      <p:pic>
        <p:nvPicPr>
          <p:cNvPr id="136" name="Picture 2"/>
          <p:cNvPicPr/>
          <p:nvPr/>
        </p:nvPicPr>
        <p:blipFill>
          <a:blip r:embed="rId4"/>
          <a:stretch/>
        </p:blipFill>
        <p:spPr>
          <a:xfrm>
            <a:off x="2771639" y="188280"/>
            <a:ext cx="4318477" cy="6344640"/>
          </a:xfrm>
          <a:prstGeom prst="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2555640" y="0"/>
            <a:ext cx="6588000" cy="188280"/>
          </a:xfrm>
          <a:prstGeom prst="rect">
            <a:avLst/>
          </a:prstGeom>
          <a:solidFill>
            <a:srgbClr val="BE5A5A"/>
          </a:solidFill>
          <a:ln>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138" name="Picture 4"/>
          <p:cNvPicPr/>
          <p:nvPr/>
        </p:nvPicPr>
        <p:blipFill>
          <a:blip r:embed="rId3"/>
          <a:stretch/>
        </p:blipFill>
        <p:spPr>
          <a:xfrm>
            <a:off x="117000" y="6453360"/>
            <a:ext cx="289800" cy="287640"/>
          </a:xfrm>
          <a:prstGeom prst="rect">
            <a:avLst/>
          </a:prstGeom>
          <a:ln>
            <a:noFill/>
          </a:ln>
          <a:effectLst>
            <a:outerShdw blurRad="50800" dist="38100" dir="2700000" algn="tl" rotWithShape="0">
              <a:srgbClr val="000000">
                <a:alpha val="40000"/>
              </a:srgbClr>
            </a:outerShdw>
          </a:effectLst>
        </p:spPr>
      </p:pic>
      <p:sp>
        <p:nvSpPr>
          <p:cNvPr id="139" name="CustomShape 2"/>
          <p:cNvSpPr/>
          <p:nvPr/>
        </p:nvSpPr>
        <p:spPr>
          <a:xfrm>
            <a:off x="414360" y="6532920"/>
            <a:ext cx="3014280" cy="242640"/>
          </a:xfrm>
          <a:prstGeom prst="rect">
            <a:avLst/>
          </a:prstGeom>
          <a:noFill/>
          <a:ln>
            <a:noFill/>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000" b="1" strike="noStrike" spc="-1">
                <a:solidFill>
                  <a:srgbClr val="A03C3C"/>
                </a:solidFill>
                <a:uFill>
                  <a:solidFill>
                    <a:srgbClr val="FFFFFF"/>
                  </a:solidFill>
                </a:uFill>
                <a:latin typeface="Calibri"/>
              </a:rPr>
              <a:t>Wydawnictwo Diecezjalne i Drukarnia w Sandomierzu</a:t>
            </a:r>
            <a:endParaRPr lang="pl-PL" sz="1000" b="0" strike="noStrike" spc="-1">
              <a:solidFill>
                <a:srgbClr val="000000"/>
              </a:solidFill>
              <a:uFill>
                <a:solidFill>
                  <a:srgbClr val="FFFFFF"/>
                </a:solidFill>
              </a:uFill>
              <a:latin typeface="Arial"/>
            </a:endParaRPr>
          </a:p>
        </p:txBody>
      </p:sp>
      <p:sp>
        <p:nvSpPr>
          <p:cNvPr id="140" name="CustomShape 3"/>
          <p:cNvSpPr/>
          <p:nvPr/>
        </p:nvSpPr>
        <p:spPr>
          <a:xfrm>
            <a:off x="-180360" y="-243360"/>
            <a:ext cx="2880000" cy="575640"/>
          </a:xfrm>
          <a:prstGeom prst="roundRect">
            <a:avLst>
              <a:gd name="adj" fmla="val 17637"/>
            </a:avLst>
          </a:prstGeom>
          <a:solidFill>
            <a:srgbClr val="A03C3C"/>
          </a:solidFill>
          <a:ln>
            <a:noFill/>
          </a:ln>
          <a:effectLst>
            <a:outerShdw blurRad="50800" dist="38100" dir="2700000" algn="tl" rotWithShape="0">
              <a:srgbClr val="000000">
                <a:alpha val="40000"/>
              </a:srgbClr>
            </a:outerShdw>
          </a:effectLst>
        </p:spPr>
        <p:style>
          <a:lnRef idx="2">
            <a:schemeClr val="accent2">
              <a:shade val="50000"/>
            </a:schemeClr>
          </a:lnRef>
          <a:fillRef idx="1">
            <a:schemeClr val="accent2"/>
          </a:fillRef>
          <a:effectRef idx="0">
            <a:schemeClr val="accent2"/>
          </a:effectRef>
          <a:fontRef idx="minor"/>
        </p:style>
      </p:sp>
      <p:sp>
        <p:nvSpPr>
          <p:cNvPr id="142" name="CustomShape 5"/>
          <p:cNvSpPr/>
          <p:nvPr/>
        </p:nvSpPr>
        <p:spPr>
          <a:xfrm>
            <a:off x="5959440" y="-47160"/>
            <a:ext cx="315612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200" b="0" strike="noStrike" spc="-1">
                <a:solidFill>
                  <a:srgbClr val="FFFFFF"/>
                </a:solidFill>
                <a:uFill>
                  <a:solidFill>
                    <a:srgbClr val="FFFFFF"/>
                  </a:solidFill>
                </a:uFill>
                <a:latin typeface="Calibri"/>
              </a:rPr>
              <a:t>Kl. II SP – red. ks. S. Łabendowicz – katecheza 35</a:t>
            </a:r>
            <a:endParaRPr lang="pl-PL" sz="1200" b="0" strike="noStrike" spc="-1">
              <a:solidFill>
                <a:srgbClr val="000000"/>
              </a:solidFill>
              <a:uFill>
                <a:solidFill>
                  <a:srgbClr val="FFFFFF"/>
                </a:solidFill>
              </a:uFill>
              <a:latin typeface="Arial"/>
            </a:endParaRPr>
          </a:p>
        </p:txBody>
      </p:sp>
      <p:sp>
        <p:nvSpPr>
          <p:cNvPr id="143" name="CustomShape 6"/>
          <p:cNvSpPr/>
          <p:nvPr/>
        </p:nvSpPr>
        <p:spPr>
          <a:xfrm>
            <a:off x="35640" y="-27360"/>
            <a:ext cx="25920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1600" b="0" strike="noStrike" cap="all" spc="-1">
                <a:solidFill>
                  <a:srgbClr val="FFFFFF"/>
                </a:solidFill>
                <a:uFill>
                  <a:solidFill>
                    <a:srgbClr val="FFFFFF"/>
                  </a:solidFill>
                </a:uFill>
                <a:latin typeface="Calibri"/>
              </a:rPr>
              <a:t>„Kochamy Pana Jezusa”</a:t>
            </a:r>
            <a:endParaRPr lang="pl-PL" sz="1600" b="0" strike="noStrike" spc="-1">
              <a:solidFill>
                <a:srgbClr val="000000"/>
              </a:solidFill>
              <a:uFill>
                <a:solidFill>
                  <a:srgbClr val="FFFFFF"/>
                </a:solidFill>
              </a:uFill>
              <a:latin typeface="Arial"/>
            </a:endParaRPr>
          </a:p>
        </p:txBody>
      </p:sp>
      <p:pic>
        <p:nvPicPr>
          <p:cNvPr id="144" name="Picture 2"/>
          <p:cNvPicPr/>
          <p:nvPr/>
        </p:nvPicPr>
        <p:blipFill>
          <a:blip r:embed="rId4"/>
          <a:stretch/>
        </p:blipFill>
        <p:spPr>
          <a:xfrm>
            <a:off x="962640" y="764640"/>
            <a:ext cx="7199640" cy="5401800"/>
          </a:xfrm>
          <a:prstGeom prst="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2555640" y="0"/>
            <a:ext cx="6588000" cy="188280"/>
          </a:xfrm>
          <a:prstGeom prst="rect">
            <a:avLst/>
          </a:prstGeom>
          <a:solidFill>
            <a:srgbClr val="BE5A5A"/>
          </a:solidFill>
          <a:ln>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147" name="Picture 4"/>
          <p:cNvPicPr/>
          <p:nvPr/>
        </p:nvPicPr>
        <p:blipFill>
          <a:blip r:embed="rId3"/>
          <a:stretch/>
        </p:blipFill>
        <p:spPr>
          <a:xfrm>
            <a:off x="117000" y="6453360"/>
            <a:ext cx="289800" cy="287640"/>
          </a:xfrm>
          <a:prstGeom prst="rect">
            <a:avLst/>
          </a:prstGeom>
          <a:ln>
            <a:noFill/>
          </a:ln>
          <a:effectLst>
            <a:outerShdw blurRad="50800" dist="38100" dir="2700000" algn="tl" rotWithShape="0">
              <a:srgbClr val="000000">
                <a:alpha val="40000"/>
              </a:srgbClr>
            </a:outerShdw>
          </a:effectLst>
        </p:spPr>
      </p:pic>
      <p:sp>
        <p:nvSpPr>
          <p:cNvPr id="148" name="CustomShape 2"/>
          <p:cNvSpPr/>
          <p:nvPr/>
        </p:nvSpPr>
        <p:spPr>
          <a:xfrm>
            <a:off x="414360" y="6532920"/>
            <a:ext cx="3014280" cy="242640"/>
          </a:xfrm>
          <a:prstGeom prst="rect">
            <a:avLst/>
          </a:prstGeom>
          <a:noFill/>
          <a:ln>
            <a:noFill/>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000" b="1" strike="noStrike" spc="-1">
                <a:solidFill>
                  <a:srgbClr val="A03C3C"/>
                </a:solidFill>
                <a:uFill>
                  <a:solidFill>
                    <a:srgbClr val="FFFFFF"/>
                  </a:solidFill>
                </a:uFill>
                <a:latin typeface="Calibri"/>
              </a:rPr>
              <a:t>Wydawnictwo Diecezjalne i Drukarnia w Sandomierzu</a:t>
            </a:r>
            <a:endParaRPr lang="pl-PL" sz="1000" b="0" strike="noStrike" spc="-1">
              <a:solidFill>
                <a:srgbClr val="000000"/>
              </a:solidFill>
              <a:uFill>
                <a:solidFill>
                  <a:srgbClr val="FFFFFF"/>
                </a:solidFill>
              </a:uFill>
              <a:latin typeface="Arial"/>
            </a:endParaRPr>
          </a:p>
        </p:txBody>
      </p:sp>
      <p:sp>
        <p:nvSpPr>
          <p:cNvPr id="149" name="CustomShape 3"/>
          <p:cNvSpPr/>
          <p:nvPr/>
        </p:nvSpPr>
        <p:spPr>
          <a:xfrm>
            <a:off x="-180360" y="-243360"/>
            <a:ext cx="2880000" cy="575640"/>
          </a:xfrm>
          <a:prstGeom prst="roundRect">
            <a:avLst>
              <a:gd name="adj" fmla="val 17637"/>
            </a:avLst>
          </a:prstGeom>
          <a:solidFill>
            <a:srgbClr val="A03C3C"/>
          </a:solidFill>
          <a:ln>
            <a:noFill/>
          </a:ln>
          <a:effectLst>
            <a:outerShdw blurRad="50800" dist="38100" dir="2700000" algn="tl" rotWithShape="0">
              <a:srgbClr val="000000">
                <a:alpha val="40000"/>
              </a:srgbClr>
            </a:outerShdw>
          </a:effectLst>
        </p:spPr>
        <p:style>
          <a:lnRef idx="2">
            <a:schemeClr val="accent2">
              <a:shade val="50000"/>
            </a:schemeClr>
          </a:lnRef>
          <a:fillRef idx="1">
            <a:schemeClr val="accent2"/>
          </a:fillRef>
          <a:effectRef idx="0">
            <a:schemeClr val="accent2"/>
          </a:effectRef>
          <a:fontRef idx="minor"/>
        </p:style>
      </p:sp>
      <p:sp>
        <p:nvSpPr>
          <p:cNvPr id="151" name="CustomShape 5"/>
          <p:cNvSpPr/>
          <p:nvPr/>
        </p:nvSpPr>
        <p:spPr>
          <a:xfrm>
            <a:off x="5959440" y="-47160"/>
            <a:ext cx="315612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200" b="0" strike="noStrike" spc="-1">
                <a:solidFill>
                  <a:srgbClr val="FFFFFF"/>
                </a:solidFill>
                <a:uFill>
                  <a:solidFill>
                    <a:srgbClr val="FFFFFF"/>
                  </a:solidFill>
                </a:uFill>
                <a:latin typeface="Calibri"/>
              </a:rPr>
              <a:t>Kl. II SP – red. ks. S. Łabendowicz – katecheza 35</a:t>
            </a:r>
            <a:endParaRPr lang="pl-PL" sz="1200" b="0" strike="noStrike" spc="-1">
              <a:solidFill>
                <a:srgbClr val="000000"/>
              </a:solidFill>
              <a:uFill>
                <a:solidFill>
                  <a:srgbClr val="FFFFFF"/>
                </a:solidFill>
              </a:uFill>
              <a:latin typeface="Arial"/>
            </a:endParaRPr>
          </a:p>
        </p:txBody>
      </p:sp>
      <p:sp>
        <p:nvSpPr>
          <p:cNvPr id="152" name="CustomShape 6"/>
          <p:cNvSpPr/>
          <p:nvPr/>
        </p:nvSpPr>
        <p:spPr>
          <a:xfrm>
            <a:off x="35640" y="-27360"/>
            <a:ext cx="25920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1600" b="0" strike="noStrike" cap="all" spc="-1">
                <a:solidFill>
                  <a:srgbClr val="FFFFFF"/>
                </a:solidFill>
                <a:uFill>
                  <a:solidFill>
                    <a:srgbClr val="FFFFFF"/>
                  </a:solidFill>
                </a:uFill>
                <a:latin typeface="Calibri"/>
              </a:rPr>
              <a:t>„Kochamy Pana Jezusa”</a:t>
            </a:r>
            <a:endParaRPr lang="pl-PL" sz="1600" b="0" strike="noStrike" spc="-1">
              <a:solidFill>
                <a:srgbClr val="000000"/>
              </a:solidFill>
              <a:uFill>
                <a:solidFill>
                  <a:srgbClr val="FFFFFF"/>
                </a:solidFill>
              </a:uFill>
              <a:latin typeface="Arial"/>
            </a:endParaRPr>
          </a:p>
        </p:txBody>
      </p:sp>
      <p:pic>
        <p:nvPicPr>
          <p:cNvPr id="153" name="Picture 2"/>
          <p:cNvPicPr/>
          <p:nvPr/>
        </p:nvPicPr>
        <p:blipFill>
          <a:blip r:embed="rId4"/>
          <a:stretch/>
        </p:blipFill>
        <p:spPr>
          <a:xfrm>
            <a:off x="962640" y="765000"/>
            <a:ext cx="7199640" cy="5401080"/>
          </a:xfrm>
          <a:prstGeom prst="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2555640" y="0"/>
            <a:ext cx="6588000" cy="188280"/>
          </a:xfrm>
          <a:prstGeom prst="rect">
            <a:avLst/>
          </a:prstGeom>
          <a:solidFill>
            <a:srgbClr val="BE5A5A"/>
          </a:solidFill>
          <a:ln>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157" name="Picture 4"/>
          <p:cNvPicPr/>
          <p:nvPr/>
        </p:nvPicPr>
        <p:blipFill>
          <a:blip r:embed="rId3"/>
          <a:stretch/>
        </p:blipFill>
        <p:spPr>
          <a:xfrm>
            <a:off x="117000" y="6453360"/>
            <a:ext cx="289800" cy="287640"/>
          </a:xfrm>
          <a:prstGeom prst="rect">
            <a:avLst/>
          </a:prstGeom>
          <a:ln>
            <a:noFill/>
          </a:ln>
          <a:effectLst>
            <a:outerShdw blurRad="50800" dist="38100" dir="2700000" algn="tl" rotWithShape="0">
              <a:srgbClr val="000000">
                <a:alpha val="40000"/>
              </a:srgbClr>
            </a:outerShdw>
          </a:effectLst>
        </p:spPr>
      </p:pic>
      <p:sp>
        <p:nvSpPr>
          <p:cNvPr id="158" name="CustomShape 2"/>
          <p:cNvSpPr/>
          <p:nvPr/>
        </p:nvSpPr>
        <p:spPr>
          <a:xfrm>
            <a:off x="414360" y="6532920"/>
            <a:ext cx="3014280" cy="242640"/>
          </a:xfrm>
          <a:prstGeom prst="rect">
            <a:avLst/>
          </a:prstGeom>
          <a:noFill/>
          <a:ln>
            <a:noFill/>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000" b="1" strike="noStrike" spc="-1">
                <a:solidFill>
                  <a:srgbClr val="A03C3C"/>
                </a:solidFill>
                <a:uFill>
                  <a:solidFill>
                    <a:srgbClr val="FFFFFF"/>
                  </a:solidFill>
                </a:uFill>
                <a:latin typeface="Calibri"/>
              </a:rPr>
              <a:t>Wydawnictwo Diecezjalne i Drukarnia w Sandomierzu</a:t>
            </a:r>
            <a:endParaRPr lang="pl-PL" sz="1000" b="0" strike="noStrike" spc="-1">
              <a:solidFill>
                <a:srgbClr val="000000"/>
              </a:solidFill>
              <a:uFill>
                <a:solidFill>
                  <a:srgbClr val="FFFFFF"/>
                </a:solidFill>
              </a:uFill>
              <a:latin typeface="Arial"/>
            </a:endParaRPr>
          </a:p>
        </p:txBody>
      </p:sp>
      <p:sp>
        <p:nvSpPr>
          <p:cNvPr id="159" name="CustomShape 3"/>
          <p:cNvSpPr/>
          <p:nvPr/>
        </p:nvSpPr>
        <p:spPr>
          <a:xfrm>
            <a:off x="-180360" y="-243360"/>
            <a:ext cx="2880000" cy="575640"/>
          </a:xfrm>
          <a:prstGeom prst="roundRect">
            <a:avLst>
              <a:gd name="adj" fmla="val 17637"/>
            </a:avLst>
          </a:prstGeom>
          <a:solidFill>
            <a:srgbClr val="A03C3C"/>
          </a:solidFill>
          <a:ln>
            <a:noFill/>
          </a:ln>
          <a:effectLst>
            <a:outerShdw blurRad="50800" dist="38100" dir="2700000" algn="tl" rotWithShape="0">
              <a:srgbClr val="000000">
                <a:alpha val="40000"/>
              </a:srgbClr>
            </a:outerShdw>
          </a:effectLst>
        </p:spPr>
        <p:style>
          <a:lnRef idx="2">
            <a:schemeClr val="accent2">
              <a:shade val="50000"/>
            </a:schemeClr>
          </a:lnRef>
          <a:fillRef idx="1">
            <a:schemeClr val="accent2"/>
          </a:fillRef>
          <a:effectRef idx="0">
            <a:schemeClr val="accent2"/>
          </a:effectRef>
          <a:fontRef idx="minor"/>
        </p:style>
      </p:sp>
      <p:sp>
        <p:nvSpPr>
          <p:cNvPr id="161" name="CustomShape 5"/>
          <p:cNvSpPr/>
          <p:nvPr/>
        </p:nvSpPr>
        <p:spPr>
          <a:xfrm>
            <a:off x="5959440" y="-47160"/>
            <a:ext cx="315612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200" b="0" strike="noStrike" spc="-1">
                <a:solidFill>
                  <a:srgbClr val="FFFFFF"/>
                </a:solidFill>
                <a:uFill>
                  <a:solidFill>
                    <a:srgbClr val="FFFFFF"/>
                  </a:solidFill>
                </a:uFill>
                <a:latin typeface="Calibri"/>
              </a:rPr>
              <a:t>Kl. II SP – red. ks. S. Łabendowicz – katecheza 35</a:t>
            </a:r>
            <a:endParaRPr lang="pl-PL" sz="1200" b="0" strike="noStrike" spc="-1">
              <a:solidFill>
                <a:srgbClr val="000000"/>
              </a:solidFill>
              <a:uFill>
                <a:solidFill>
                  <a:srgbClr val="FFFFFF"/>
                </a:solidFill>
              </a:uFill>
              <a:latin typeface="Arial"/>
            </a:endParaRPr>
          </a:p>
        </p:txBody>
      </p:sp>
      <p:sp>
        <p:nvSpPr>
          <p:cNvPr id="162" name="CustomShape 6"/>
          <p:cNvSpPr/>
          <p:nvPr/>
        </p:nvSpPr>
        <p:spPr>
          <a:xfrm>
            <a:off x="35640" y="-27360"/>
            <a:ext cx="25920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1600" b="0" strike="noStrike" cap="all" spc="-1">
                <a:solidFill>
                  <a:srgbClr val="FFFFFF"/>
                </a:solidFill>
                <a:uFill>
                  <a:solidFill>
                    <a:srgbClr val="FFFFFF"/>
                  </a:solidFill>
                </a:uFill>
                <a:latin typeface="Calibri"/>
              </a:rPr>
              <a:t>„Kochamy Pana Jezusa”</a:t>
            </a:r>
            <a:endParaRPr lang="pl-PL" sz="1600" b="0" strike="noStrike" spc="-1">
              <a:solidFill>
                <a:srgbClr val="000000"/>
              </a:solidFill>
              <a:uFill>
                <a:solidFill>
                  <a:srgbClr val="FFFFFF"/>
                </a:solidFill>
              </a:uFill>
              <a:latin typeface="Arial"/>
            </a:endParaRPr>
          </a:p>
        </p:txBody>
      </p:sp>
      <p:pic>
        <p:nvPicPr>
          <p:cNvPr id="163" name="Picture 2"/>
          <p:cNvPicPr/>
          <p:nvPr/>
        </p:nvPicPr>
        <p:blipFill>
          <a:blip r:embed="rId4"/>
          <a:stretch/>
        </p:blipFill>
        <p:spPr>
          <a:xfrm>
            <a:off x="962640" y="1056240"/>
            <a:ext cx="7199640" cy="4818960"/>
          </a:xfrm>
          <a:prstGeom prst="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555640" y="0"/>
            <a:ext cx="6588000" cy="188280"/>
          </a:xfrm>
          <a:prstGeom prst="rect">
            <a:avLst/>
          </a:prstGeom>
          <a:solidFill>
            <a:srgbClr val="BE5A5A"/>
          </a:solidFill>
          <a:ln>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167" name="Picture 4"/>
          <p:cNvPicPr/>
          <p:nvPr/>
        </p:nvPicPr>
        <p:blipFill>
          <a:blip r:embed="rId3"/>
          <a:stretch/>
        </p:blipFill>
        <p:spPr>
          <a:xfrm>
            <a:off x="117000" y="6453360"/>
            <a:ext cx="289800" cy="287640"/>
          </a:xfrm>
          <a:prstGeom prst="rect">
            <a:avLst/>
          </a:prstGeom>
          <a:ln>
            <a:noFill/>
          </a:ln>
          <a:effectLst>
            <a:outerShdw blurRad="50800" dist="38100" dir="2700000" algn="tl" rotWithShape="0">
              <a:srgbClr val="000000">
                <a:alpha val="40000"/>
              </a:srgbClr>
            </a:outerShdw>
          </a:effectLst>
        </p:spPr>
      </p:pic>
      <p:sp>
        <p:nvSpPr>
          <p:cNvPr id="168" name="CustomShape 2"/>
          <p:cNvSpPr/>
          <p:nvPr/>
        </p:nvSpPr>
        <p:spPr>
          <a:xfrm>
            <a:off x="414360" y="6532920"/>
            <a:ext cx="3014280" cy="242640"/>
          </a:xfrm>
          <a:prstGeom prst="rect">
            <a:avLst/>
          </a:prstGeom>
          <a:noFill/>
          <a:ln>
            <a:noFill/>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000" b="1" strike="noStrike" spc="-1">
                <a:solidFill>
                  <a:srgbClr val="A03C3C"/>
                </a:solidFill>
                <a:uFill>
                  <a:solidFill>
                    <a:srgbClr val="FFFFFF"/>
                  </a:solidFill>
                </a:uFill>
                <a:latin typeface="Calibri"/>
              </a:rPr>
              <a:t>Wydawnictwo Diecezjalne i Drukarnia w Sandomierzu</a:t>
            </a:r>
            <a:endParaRPr lang="pl-PL" sz="1000" b="0" strike="noStrike" spc="-1">
              <a:solidFill>
                <a:srgbClr val="000000"/>
              </a:solidFill>
              <a:uFill>
                <a:solidFill>
                  <a:srgbClr val="FFFFFF"/>
                </a:solidFill>
              </a:uFill>
              <a:latin typeface="Arial"/>
            </a:endParaRPr>
          </a:p>
        </p:txBody>
      </p:sp>
      <p:sp>
        <p:nvSpPr>
          <p:cNvPr id="169" name="CustomShape 3"/>
          <p:cNvSpPr/>
          <p:nvPr/>
        </p:nvSpPr>
        <p:spPr>
          <a:xfrm>
            <a:off x="-180360" y="-243360"/>
            <a:ext cx="2880000" cy="575640"/>
          </a:xfrm>
          <a:prstGeom prst="roundRect">
            <a:avLst>
              <a:gd name="adj" fmla="val 17637"/>
            </a:avLst>
          </a:prstGeom>
          <a:solidFill>
            <a:srgbClr val="A03C3C"/>
          </a:solidFill>
          <a:ln>
            <a:noFill/>
          </a:ln>
          <a:effectLst>
            <a:outerShdw blurRad="50800" dist="38100" dir="2700000" algn="tl" rotWithShape="0">
              <a:srgbClr val="000000">
                <a:alpha val="40000"/>
              </a:srgbClr>
            </a:outerShdw>
          </a:effectLst>
        </p:spPr>
        <p:style>
          <a:lnRef idx="2">
            <a:schemeClr val="accent2">
              <a:shade val="50000"/>
            </a:schemeClr>
          </a:lnRef>
          <a:fillRef idx="1">
            <a:schemeClr val="accent2"/>
          </a:fillRef>
          <a:effectRef idx="0">
            <a:schemeClr val="accent2"/>
          </a:effectRef>
          <a:fontRef idx="minor"/>
        </p:style>
      </p:sp>
      <p:sp>
        <p:nvSpPr>
          <p:cNvPr id="171" name="CustomShape 5"/>
          <p:cNvSpPr/>
          <p:nvPr/>
        </p:nvSpPr>
        <p:spPr>
          <a:xfrm>
            <a:off x="5959440" y="-47160"/>
            <a:ext cx="315612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200" b="0" strike="noStrike" spc="-1">
                <a:solidFill>
                  <a:srgbClr val="FFFFFF"/>
                </a:solidFill>
                <a:uFill>
                  <a:solidFill>
                    <a:srgbClr val="FFFFFF"/>
                  </a:solidFill>
                </a:uFill>
                <a:latin typeface="Calibri"/>
              </a:rPr>
              <a:t>Kl. II SP – red. ks. S. Łabendowicz – katecheza 35</a:t>
            </a:r>
            <a:endParaRPr lang="pl-PL" sz="1200" b="0" strike="noStrike" spc="-1">
              <a:solidFill>
                <a:srgbClr val="000000"/>
              </a:solidFill>
              <a:uFill>
                <a:solidFill>
                  <a:srgbClr val="FFFFFF"/>
                </a:solidFill>
              </a:uFill>
              <a:latin typeface="Arial"/>
            </a:endParaRPr>
          </a:p>
        </p:txBody>
      </p:sp>
      <p:sp>
        <p:nvSpPr>
          <p:cNvPr id="172" name="CustomShape 6"/>
          <p:cNvSpPr/>
          <p:nvPr/>
        </p:nvSpPr>
        <p:spPr>
          <a:xfrm>
            <a:off x="35640" y="-27360"/>
            <a:ext cx="25920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1600" b="0" strike="noStrike" cap="all" spc="-1">
                <a:solidFill>
                  <a:srgbClr val="FFFFFF"/>
                </a:solidFill>
                <a:uFill>
                  <a:solidFill>
                    <a:srgbClr val="FFFFFF"/>
                  </a:solidFill>
                </a:uFill>
                <a:latin typeface="Calibri"/>
              </a:rPr>
              <a:t>„Kochamy Pana Jezusa”</a:t>
            </a:r>
            <a:endParaRPr lang="pl-PL" sz="1600" b="0" strike="noStrike" spc="-1">
              <a:solidFill>
                <a:srgbClr val="000000"/>
              </a:solidFill>
              <a:uFill>
                <a:solidFill>
                  <a:srgbClr val="FFFFFF"/>
                </a:solidFill>
              </a:uFill>
              <a:latin typeface="Arial"/>
            </a:endParaRPr>
          </a:p>
        </p:txBody>
      </p:sp>
      <p:pic>
        <p:nvPicPr>
          <p:cNvPr id="173" name="Picture 2"/>
          <p:cNvPicPr/>
          <p:nvPr/>
        </p:nvPicPr>
        <p:blipFill>
          <a:blip r:embed="rId4"/>
          <a:stretch/>
        </p:blipFill>
        <p:spPr>
          <a:xfrm>
            <a:off x="962640" y="1056240"/>
            <a:ext cx="7199640" cy="4818960"/>
          </a:xfrm>
          <a:prstGeom prst="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1403640" y="519840"/>
            <a:ext cx="7488360" cy="575640"/>
          </a:xfrm>
          <a:prstGeom prst="roundRect">
            <a:avLst>
              <a:gd name="adj" fmla="val 16667"/>
            </a:avLst>
          </a:prstGeom>
          <a:gradFill>
            <a:gsLst>
              <a:gs pos="0">
                <a:schemeClr val="bg1"/>
              </a:gs>
              <a:gs pos="50000">
                <a:srgbClr val="001E5A"/>
              </a:gs>
            </a:gsLst>
            <a:lin ang="0"/>
          </a:gradFill>
          <a:ln>
            <a:noFill/>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tIns="45000" rIns="90000" bIns="45000" anchor="ctr"/>
          <a:lstStyle/>
          <a:p>
            <a:pPr>
              <a:lnSpc>
                <a:spcPct val="100000"/>
              </a:lnSpc>
            </a:pPr>
            <a:r>
              <a:rPr lang="pl-PL" sz="3200" b="1" strike="noStrike" spc="-1" dirty="0">
                <a:solidFill>
                  <a:srgbClr val="FFFFFF"/>
                </a:solidFill>
                <a:uFill>
                  <a:solidFill>
                    <a:srgbClr val="FFFFFF"/>
                  </a:solidFill>
                </a:uFill>
                <a:latin typeface="Times New Roman CE"/>
              </a:rPr>
              <a:t>ĆWICZENIA nr 35</a:t>
            </a:r>
            <a:endParaRPr lang="pl-PL" sz="3200" b="0" strike="noStrike" spc="-1" dirty="0">
              <a:solidFill>
                <a:srgbClr val="000000"/>
              </a:solidFill>
              <a:uFill>
                <a:solidFill>
                  <a:srgbClr val="FFFFFF"/>
                </a:solidFill>
              </a:uFill>
              <a:latin typeface="Arial"/>
            </a:endParaRPr>
          </a:p>
        </p:txBody>
      </p:sp>
      <p:sp>
        <p:nvSpPr>
          <p:cNvPr id="220" name="CustomShape 2"/>
          <p:cNvSpPr/>
          <p:nvPr/>
        </p:nvSpPr>
        <p:spPr>
          <a:xfrm>
            <a:off x="2555640" y="0"/>
            <a:ext cx="6588000" cy="188280"/>
          </a:xfrm>
          <a:prstGeom prst="rect">
            <a:avLst/>
          </a:prstGeom>
          <a:solidFill>
            <a:srgbClr val="BE5A5A"/>
          </a:solidFill>
          <a:ln>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221" name="Picture 4"/>
          <p:cNvPicPr/>
          <p:nvPr/>
        </p:nvPicPr>
        <p:blipFill>
          <a:blip r:embed="rId2"/>
          <a:stretch/>
        </p:blipFill>
        <p:spPr>
          <a:xfrm>
            <a:off x="117000" y="6453360"/>
            <a:ext cx="289800" cy="287640"/>
          </a:xfrm>
          <a:prstGeom prst="rect">
            <a:avLst/>
          </a:prstGeom>
          <a:ln>
            <a:noFill/>
          </a:ln>
          <a:effectLst>
            <a:outerShdw blurRad="50800" dist="38100" dir="2700000" algn="tl" rotWithShape="0">
              <a:srgbClr val="000000">
                <a:alpha val="40000"/>
              </a:srgbClr>
            </a:outerShdw>
          </a:effectLst>
        </p:spPr>
      </p:pic>
      <p:sp>
        <p:nvSpPr>
          <p:cNvPr id="222" name="CustomShape 3"/>
          <p:cNvSpPr/>
          <p:nvPr/>
        </p:nvSpPr>
        <p:spPr>
          <a:xfrm>
            <a:off x="414360" y="6532920"/>
            <a:ext cx="3014280" cy="242640"/>
          </a:xfrm>
          <a:prstGeom prst="rect">
            <a:avLst/>
          </a:prstGeom>
          <a:noFill/>
          <a:ln>
            <a:noFill/>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000" b="1" strike="noStrike" spc="-1">
                <a:solidFill>
                  <a:srgbClr val="A03C3C"/>
                </a:solidFill>
                <a:uFill>
                  <a:solidFill>
                    <a:srgbClr val="FFFFFF"/>
                  </a:solidFill>
                </a:uFill>
                <a:latin typeface="Calibri"/>
              </a:rPr>
              <a:t>Wydawnictwo Diecezjalne i Drukarnia w Sandomierzu</a:t>
            </a:r>
            <a:endParaRPr lang="pl-PL" sz="1000" b="0" strike="noStrike" spc="-1">
              <a:solidFill>
                <a:srgbClr val="000000"/>
              </a:solidFill>
              <a:uFill>
                <a:solidFill>
                  <a:srgbClr val="FFFFFF"/>
                </a:solidFill>
              </a:uFill>
              <a:latin typeface="Arial"/>
            </a:endParaRPr>
          </a:p>
        </p:txBody>
      </p:sp>
      <p:sp>
        <p:nvSpPr>
          <p:cNvPr id="223" name="CustomShape 4"/>
          <p:cNvSpPr/>
          <p:nvPr/>
        </p:nvSpPr>
        <p:spPr>
          <a:xfrm>
            <a:off x="-180360" y="-243360"/>
            <a:ext cx="2880000" cy="575640"/>
          </a:xfrm>
          <a:prstGeom prst="roundRect">
            <a:avLst>
              <a:gd name="adj" fmla="val 17637"/>
            </a:avLst>
          </a:prstGeom>
          <a:solidFill>
            <a:srgbClr val="A03C3C"/>
          </a:solidFill>
          <a:ln>
            <a:noFill/>
          </a:ln>
          <a:effectLst>
            <a:outerShdw blurRad="50800" dist="38100" dir="2700000" algn="tl" rotWithShape="0">
              <a:srgbClr val="000000">
                <a:alpha val="40000"/>
              </a:srgbClr>
            </a:outerShdw>
          </a:effectLst>
        </p:spPr>
        <p:style>
          <a:lnRef idx="2">
            <a:schemeClr val="accent2">
              <a:shade val="50000"/>
            </a:schemeClr>
          </a:lnRef>
          <a:fillRef idx="1">
            <a:schemeClr val="accent2"/>
          </a:fillRef>
          <a:effectRef idx="0">
            <a:schemeClr val="accent2"/>
          </a:effectRef>
          <a:fontRef idx="minor"/>
        </p:style>
      </p:sp>
      <p:sp>
        <p:nvSpPr>
          <p:cNvPr id="225" name="CustomShape 6"/>
          <p:cNvSpPr/>
          <p:nvPr/>
        </p:nvSpPr>
        <p:spPr>
          <a:xfrm>
            <a:off x="5959440" y="-47160"/>
            <a:ext cx="315612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200" b="0" strike="noStrike" spc="-1">
                <a:solidFill>
                  <a:srgbClr val="FFFFFF"/>
                </a:solidFill>
                <a:uFill>
                  <a:solidFill>
                    <a:srgbClr val="FFFFFF"/>
                  </a:solidFill>
                </a:uFill>
                <a:latin typeface="Calibri"/>
              </a:rPr>
              <a:t>Kl. II SP – red. ks. S. Łabendowicz – katecheza 35</a:t>
            </a:r>
            <a:endParaRPr lang="pl-PL" sz="1200" b="0" strike="noStrike" spc="-1">
              <a:solidFill>
                <a:srgbClr val="000000"/>
              </a:solidFill>
              <a:uFill>
                <a:solidFill>
                  <a:srgbClr val="FFFFFF"/>
                </a:solidFill>
              </a:uFill>
              <a:latin typeface="Arial"/>
            </a:endParaRPr>
          </a:p>
        </p:txBody>
      </p:sp>
      <p:sp>
        <p:nvSpPr>
          <p:cNvPr id="226" name="CustomShape 7"/>
          <p:cNvSpPr/>
          <p:nvPr/>
        </p:nvSpPr>
        <p:spPr>
          <a:xfrm>
            <a:off x="35640" y="-27360"/>
            <a:ext cx="25920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1600" b="0" strike="noStrike" cap="all" spc="-1">
                <a:solidFill>
                  <a:srgbClr val="FFFFFF"/>
                </a:solidFill>
                <a:uFill>
                  <a:solidFill>
                    <a:srgbClr val="FFFFFF"/>
                  </a:solidFill>
                </a:uFill>
                <a:latin typeface="Calibri"/>
              </a:rPr>
              <a:t>„Kochamy Pana Jezusa”</a:t>
            </a:r>
            <a:endParaRPr lang="pl-PL" sz="1600" b="0" strike="noStrike" spc="-1">
              <a:solidFill>
                <a:srgbClr val="000000"/>
              </a:solidFill>
              <a:uFill>
                <a:solidFill>
                  <a:srgbClr val="FFFFFF"/>
                </a:solidFill>
              </a:uFill>
              <a:latin typeface="Arial"/>
            </a:endParaRPr>
          </a:p>
        </p:txBody>
      </p:sp>
      <p:sp>
        <p:nvSpPr>
          <p:cNvPr id="228" name="CustomShape 8"/>
          <p:cNvSpPr/>
          <p:nvPr/>
        </p:nvSpPr>
        <p:spPr>
          <a:xfrm>
            <a:off x="179640" y="548640"/>
            <a:ext cx="1079640" cy="1079640"/>
          </a:xfrm>
          <a:prstGeom prst="roundRect">
            <a:avLst>
              <a:gd name="adj" fmla="val 16667"/>
            </a:avLst>
          </a:prstGeom>
          <a:ln w="38160">
            <a:solidFill>
              <a:srgbClr val="001E5A"/>
            </a:solidFill>
            <a:round/>
          </a:ln>
          <a:effectLst>
            <a:outerShdw blurRad="50800" dist="38100" dir="2700000" algn="tl" rotWithShape="0">
              <a:srgbClr val="000000">
                <a:alpha val="40000"/>
              </a:srgbClr>
            </a:outerShdw>
          </a:effectLst>
        </p:spPr>
        <p:style>
          <a:lnRef idx="2">
            <a:schemeClr val="accent2"/>
          </a:lnRef>
          <a:fillRef idx="1">
            <a:schemeClr val="lt1"/>
          </a:fillRef>
          <a:effectRef idx="0">
            <a:schemeClr val="accent2"/>
          </a:effectRef>
          <a:fontRef idx="minor"/>
        </p:style>
      </p:sp>
      <p:pic>
        <p:nvPicPr>
          <p:cNvPr id="229" name="Picture 2"/>
          <p:cNvPicPr/>
          <p:nvPr/>
        </p:nvPicPr>
        <p:blipFill>
          <a:blip r:embed="rId3"/>
          <a:stretch/>
        </p:blipFill>
        <p:spPr>
          <a:xfrm>
            <a:off x="251640" y="620640"/>
            <a:ext cx="840960" cy="955080"/>
          </a:xfrm>
          <a:prstGeom prst="rect">
            <a:avLst/>
          </a:prstGeom>
          <a:ln>
            <a:noFill/>
          </a:ln>
          <a:effectLst>
            <a:outerShdw blurRad="50800" dist="38100" dir="2700000" algn="tl" rotWithShape="0">
              <a:srgbClr val="000000">
                <a:alpha val="40000"/>
              </a:srgbClr>
            </a:outerShdw>
          </a:effectLst>
        </p:spPr>
      </p:pic>
      <p:sp>
        <p:nvSpPr>
          <p:cNvPr id="2" name="pole tekstowe 1">
            <a:extLst>
              <a:ext uri="{FF2B5EF4-FFF2-40B4-BE49-F238E27FC236}">
                <a16:creationId xmlns:a16="http://schemas.microsoft.com/office/drawing/2014/main" id="{80F886B6-5227-49D1-A095-E29701EDF398}"/>
              </a:ext>
            </a:extLst>
          </p:cNvPr>
          <p:cNvSpPr txBox="1"/>
          <p:nvPr/>
        </p:nvSpPr>
        <p:spPr>
          <a:xfrm>
            <a:off x="350529" y="1622597"/>
            <a:ext cx="8541471" cy="3139321"/>
          </a:xfrm>
          <a:prstGeom prst="rect">
            <a:avLst/>
          </a:prstGeom>
          <a:noFill/>
        </p:spPr>
        <p:txBody>
          <a:bodyPr wrap="square" rtlCol="0">
            <a:spAutoFit/>
          </a:bodyPr>
          <a:lstStyle/>
          <a:p>
            <a:pPr marL="571500" indent="-571500">
              <a:buFont typeface="Arial" panose="020B0604020202020204" pitchFamily="34" charset="0"/>
              <a:buChar char="•"/>
            </a:pPr>
            <a:r>
              <a:rPr lang="pl-PL" sz="3600" dirty="0"/>
              <a:t>Wykonaj zadania z ćwiczenia nr 35.</a:t>
            </a:r>
          </a:p>
          <a:p>
            <a:pPr marL="571500" indent="-571500">
              <a:buFont typeface="Arial" panose="020B0604020202020204" pitchFamily="34" charset="0"/>
              <a:buChar char="•"/>
            </a:pPr>
            <a:r>
              <a:rPr lang="pl-PL" sz="3600" dirty="0"/>
              <a:t>Pomódl się piosenką: Jesteś Królem.</a:t>
            </a:r>
          </a:p>
          <a:p>
            <a:pPr marL="571500" indent="-571500">
              <a:buFont typeface="Arial" panose="020B0604020202020204" pitchFamily="34" charset="0"/>
              <a:buChar char="•"/>
            </a:pPr>
            <a:r>
              <a:rPr lang="pl-PL" sz="3600" dirty="0"/>
              <a:t>Obejrzyj film. Kliknij w link – </a:t>
            </a:r>
          </a:p>
          <a:p>
            <a:endParaRPr lang="pl-PL" sz="3600" dirty="0"/>
          </a:p>
          <a:p>
            <a:r>
              <a:rPr lang="pl-PL" dirty="0"/>
              <a:t>https://psp1radom-my.sharepoint.com/:v:/g/personal/malgorzata_rusek_psp1_radom_pl/Ebhqf2biXDdIngwgWQD8E80BEs5XfBafeVvEQmI4P28NKQ?e=Re3mHj</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DE2918-25DD-43CD-AE86-8C174F5E027C}"/>
              </a:ext>
            </a:extLst>
          </p:cNvPr>
          <p:cNvSpPr txBox="1"/>
          <p:nvPr/>
        </p:nvSpPr>
        <p:spPr>
          <a:xfrm>
            <a:off x="0" y="148856"/>
            <a:ext cx="9144001" cy="507831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pl-PL" sz="5400" b="1" dirty="0">
                <a:ln/>
                <a:solidFill>
                  <a:schemeClr val="accent4"/>
                </a:solidFill>
              </a:rPr>
              <a:t>Na pamiątkę wjazdu Pana Jezusa na osiołku do Jerozolimy, obchodzimy Niedzielę Palmową, w którą przychodzimy do kościoła z palmami.</a:t>
            </a:r>
          </a:p>
        </p:txBody>
      </p:sp>
    </p:spTree>
    <p:extLst>
      <p:ext uri="{BB962C8B-B14F-4D97-AF65-F5344CB8AC3E}">
        <p14:creationId xmlns:p14="http://schemas.microsoft.com/office/powerpoint/2010/main" val="416315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2555640" y="0"/>
            <a:ext cx="6588000" cy="188280"/>
          </a:xfrm>
          <a:prstGeom prst="rect">
            <a:avLst/>
          </a:prstGeom>
          <a:solidFill>
            <a:srgbClr val="BE5A5A"/>
          </a:solidFill>
          <a:ln>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128" name="Picture 2"/>
          <p:cNvPicPr/>
          <p:nvPr/>
        </p:nvPicPr>
        <p:blipFill>
          <a:blip r:embed="rId3"/>
          <a:stretch/>
        </p:blipFill>
        <p:spPr>
          <a:xfrm>
            <a:off x="1477107" y="-243360"/>
            <a:ext cx="5781821" cy="7291274"/>
          </a:xfrm>
          <a:prstGeom prst="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Prostokąt: zaokrąglone rogi 1">
            <a:extLst>
              <a:ext uri="{FF2B5EF4-FFF2-40B4-BE49-F238E27FC236}">
                <a16:creationId xmlns:a16="http://schemas.microsoft.com/office/drawing/2014/main" id="{DE4A1675-53AE-4F10-9F3F-E4B50B50CD2F}"/>
              </a:ext>
            </a:extLst>
          </p:cNvPr>
          <p:cNvSpPr/>
          <p:nvPr/>
        </p:nvSpPr>
        <p:spPr>
          <a:xfrm>
            <a:off x="2180492" y="4557932"/>
            <a:ext cx="1248148" cy="36576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6282DD-9F50-4747-9538-0CD4845F721F}"/>
              </a:ext>
            </a:extLst>
          </p:cNvPr>
          <p:cNvSpPr>
            <a:spLocks noGrp="1"/>
          </p:cNvSpPr>
          <p:nvPr>
            <p:ph type="title"/>
          </p:nvPr>
        </p:nvSpPr>
        <p:spPr>
          <a:xfrm>
            <a:off x="313186" y="137339"/>
            <a:ext cx="8517628" cy="6583321"/>
          </a:xfrm>
        </p:spPr>
        <p:txBody>
          <a:bodyPr>
            <a:scene3d>
              <a:camera prst="orthographicFront"/>
              <a:lightRig rig="soft" dir="t">
                <a:rot lat="0" lon="0" rev="15600000"/>
              </a:lightRig>
            </a:scene3d>
            <a:sp3d extrusionH="57150" prstMaterial="softEdge">
              <a:bevelT w="25400" h="38100"/>
            </a:sp3d>
          </a:bodyPr>
          <a:lstStyle/>
          <a:p>
            <a:r>
              <a:rPr lang="pl-PL" sz="6000" b="1" dirty="0">
                <a:ln/>
                <a:solidFill>
                  <a:schemeClr val="accent4"/>
                </a:solidFill>
              </a:rPr>
              <a:t>Niedziela Palmowa, jest to ostatnia niedziela Wielkiego Postu. </a:t>
            </a:r>
            <a:br>
              <a:rPr lang="pl-PL" sz="6000" b="1" dirty="0">
                <a:ln/>
                <a:solidFill>
                  <a:schemeClr val="accent4"/>
                </a:solidFill>
              </a:rPr>
            </a:br>
            <a:r>
              <a:rPr lang="pl-PL" sz="6000" b="1" dirty="0">
                <a:ln/>
                <a:solidFill>
                  <a:schemeClr val="accent4"/>
                </a:solidFill>
              </a:rPr>
              <a:t>Rozpoczyna WIELKI TYDZIEŃ Męki Pańskiej - 5 dni przed śmiercią Pana Jezusa. </a:t>
            </a:r>
          </a:p>
        </p:txBody>
      </p:sp>
    </p:spTree>
    <p:extLst>
      <p:ext uri="{BB962C8B-B14F-4D97-AF65-F5344CB8AC3E}">
        <p14:creationId xmlns:p14="http://schemas.microsoft.com/office/powerpoint/2010/main" val="295899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FE45524-4C0C-4D16-BEE2-0803F119E1B4}"/>
              </a:ext>
            </a:extLst>
          </p:cNvPr>
          <p:cNvSpPr>
            <a:spLocks noGrp="1"/>
          </p:cNvSpPr>
          <p:nvPr>
            <p:ph type="subTitle"/>
          </p:nvPr>
        </p:nvSpPr>
        <p:spPr>
          <a:xfrm>
            <a:off x="221594" y="770150"/>
            <a:ext cx="8700812" cy="6087849"/>
          </a:xfrm>
        </p:spPr>
        <p:txBody>
          <a:bodyPr/>
          <a:lstStyle/>
          <a:p>
            <a:pPr marL="0" indent="0" fontAlgn="base">
              <a:buNone/>
            </a:pPr>
            <a:r>
              <a:rPr lang="pl-PL" b="1" dirty="0"/>
              <a:t>      </a:t>
            </a:r>
            <a:r>
              <a:rPr lang="pl-PL" sz="4000" b="1" dirty="0"/>
              <a:t>Uroczysty wjazd do Jerozolimy</a:t>
            </a:r>
          </a:p>
          <a:p>
            <a:pPr marL="0" indent="0">
              <a:buNone/>
            </a:pPr>
            <a:r>
              <a:rPr lang="pl-PL" dirty="0"/>
              <a:t>Gdy przyszedł w pobliże Betfage i Betanii, do góry zwanej Oliwną, wysłał dwóch spośród uczniów, mówiąc: «Idźcie do wsi, która jest naprzeciwko, a wchodząc do niej, znajdziecie oślę uwiązane, którego jeszcze nikt nie dosiadł. </a:t>
            </a:r>
            <a:endParaRPr lang="pl-PL" b="1" dirty="0"/>
          </a:p>
        </p:txBody>
      </p:sp>
      <p:sp>
        <p:nvSpPr>
          <p:cNvPr id="4" name="CustomShape 7">
            <a:extLst>
              <a:ext uri="{FF2B5EF4-FFF2-40B4-BE49-F238E27FC236}">
                <a16:creationId xmlns:a16="http://schemas.microsoft.com/office/drawing/2014/main" id="{6DAA89C2-7921-45DA-92E6-BC7242B65C1B}"/>
              </a:ext>
            </a:extLst>
          </p:cNvPr>
          <p:cNvSpPr/>
          <p:nvPr/>
        </p:nvSpPr>
        <p:spPr>
          <a:xfrm>
            <a:off x="0" y="0"/>
            <a:ext cx="668437" cy="770151"/>
          </a:xfrm>
          <a:prstGeom prst="roundRect">
            <a:avLst>
              <a:gd name="adj" fmla="val 16667"/>
            </a:avLst>
          </a:prstGeom>
          <a:ln w="38160">
            <a:solidFill>
              <a:srgbClr val="FF0000"/>
            </a:solidFill>
            <a:round/>
          </a:ln>
          <a:effectLst>
            <a:outerShdw blurRad="50800" dist="38100" dir="2700000" algn="tl" rotWithShape="0">
              <a:srgbClr val="000000">
                <a:alpha val="40000"/>
              </a:srgbClr>
            </a:outerShdw>
          </a:effectLst>
        </p:spPr>
        <p:style>
          <a:lnRef idx="2">
            <a:schemeClr val="accent2"/>
          </a:lnRef>
          <a:fillRef idx="1">
            <a:schemeClr val="lt1"/>
          </a:fillRef>
          <a:effectRef idx="0">
            <a:schemeClr val="accent2"/>
          </a:effectRef>
          <a:fontRef idx="minor"/>
        </p:style>
      </p:sp>
      <p:pic>
        <p:nvPicPr>
          <p:cNvPr id="5" name="Picture 2">
            <a:extLst>
              <a:ext uri="{FF2B5EF4-FFF2-40B4-BE49-F238E27FC236}">
                <a16:creationId xmlns:a16="http://schemas.microsoft.com/office/drawing/2014/main" id="{96AD8A9D-2D2F-4F1F-A27F-B3E2F2EE0DC0}"/>
              </a:ext>
            </a:extLst>
          </p:cNvPr>
          <p:cNvPicPr/>
          <p:nvPr/>
        </p:nvPicPr>
        <p:blipFill>
          <a:blip r:embed="rId2"/>
          <a:stretch/>
        </p:blipFill>
        <p:spPr>
          <a:xfrm>
            <a:off x="221594" y="105396"/>
            <a:ext cx="446843" cy="664756"/>
          </a:xfrm>
          <a:prstGeom prst="rect">
            <a:avLst/>
          </a:prstGeom>
          <a:ln>
            <a:noFill/>
          </a:ln>
          <a:effectLst>
            <a:outerShdw blurRad="50800" dist="38100" dir="2700000" algn="tl" rotWithShape="0">
              <a:srgbClr val="000000">
                <a:alpha val="40000"/>
              </a:srgbClr>
            </a:outerShdw>
          </a:effectLst>
        </p:spPr>
      </p:pic>
      <p:sp>
        <p:nvSpPr>
          <p:cNvPr id="6" name="CustomShape 1">
            <a:extLst>
              <a:ext uri="{FF2B5EF4-FFF2-40B4-BE49-F238E27FC236}">
                <a16:creationId xmlns:a16="http://schemas.microsoft.com/office/drawing/2014/main" id="{FF968806-A195-4562-A94C-E5EA5DDBB90F}"/>
              </a:ext>
            </a:extLst>
          </p:cNvPr>
          <p:cNvSpPr/>
          <p:nvPr/>
        </p:nvSpPr>
        <p:spPr>
          <a:xfrm>
            <a:off x="1051948" y="105396"/>
            <a:ext cx="7488360" cy="251640"/>
          </a:xfrm>
          <a:prstGeom prst="roundRect">
            <a:avLst>
              <a:gd name="adj" fmla="val 16667"/>
            </a:avLst>
          </a:prstGeom>
          <a:gradFill>
            <a:gsLst>
              <a:gs pos="0">
                <a:schemeClr val="bg1"/>
              </a:gs>
              <a:gs pos="50000">
                <a:srgbClr val="BE0000"/>
              </a:gs>
            </a:gsLst>
            <a:lin ang="0"/>
          </a:gradFill>
          <a:ln>
            <a:noFill/>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tIns="45000" rIns="90000" bIns="45000" anchor="ctr"/>
          <a:lstStyle/>
          <a:p>
            <a:pPr>
              <a:lnSpc>
                <a:spcPct val="100000"/>
              </a:lnSpc>
            </a:pPr>
            <a:r>
              <a:rPr lang="pl-PL" sz="1600" b="1" strike="noStrike" spc="-1">
                <a:solidFill>
                  <a:srgbClr val="FFFFFF"/>
                </a:solidFill>
                <a:uFill>
                  <a:solidFill>
                    <a:srgbClr val="FFFFFF"/>
                  </a:solidFill>
                </a:uFill>
                <a:latin typeface="Times New Roman CE"/>
              </a:rPr>
              <a:t>BÓG MÓWI</a:t>
            </a:r>
            <a:endParaRPr lang="pl-PL" sz="1600" b="0" strike="noStrike" spc="-1">
              <a:solidFill>
                <a:srgbClr val="000000"/>
              </a:solidFill>
              <a:uFill>
                <a:solidFill>
                  <a:srgbClr val="FFFFFF"/>
                </a:solidFill>
              </a:uFill>
              <a:latin typeface="Arial"/>
            </a:endParaRPr>
          </a:p>
        </p:txBody>
      </p:sp>
      <p:sp>
        <p:nvSpPr>
          <p:cNvPr id="2" name="pole tekstowe 1">
            <a:extLst>
              <a:ext uri="{FF2B5EF4-FFF2-40B4-BE49-F238E27FC236}">
                <a16:creationId xmlns:a16="http://schemas.microsoft.com/office/drawing/2014/main" id="{5DE5DED8-D53F-469C-996F-2C56113B2664}"/>
              </a:ext>
            </a:extLst>
          </p:cNvPr>
          <p:cNvSpPr txBox="1"/>
          <p:nvPr/>
        </p:nvSpPr>
        <p:spPr>
          <a:xfrm>
            <a:off x="1167618" y="770150"/>
            <a:ext cx="7488360" cy="461665"/>
          </a:xfrm>
          <a:prstGeom prst="rect">
            <a:avLst/>
          </a:prstGeom>
          <a:noFill/>
        </p:spPr>
        <p:txBody>
          <a:bodyPr wrap="square" rtlCol="0">
            <a:spAutoFit/>
          </a:bodyPr>
          <a:lstStyle/>
          <a:p>
            <a:r>
              <a:rPr lang="pl-PL" sz="2400" i="1" dirty="0">
                <a:solidFill>
                  <a:schemeClr val="accent2">
                    <a:lumMod val="75000"/>
                  </a:schemeClr>
                </a:solidFill>
              </a:rPr>
              <a:t>Poproś Rodziców o przeczytanie tej historii biblijnej</a:t>
            </a:r>
          </a:p>
        </p:txBody>
      </p:sp>
    </p:spTree>
    <p:extLst>
      <p:ext uri="{BB962C8B-B14F-4D97-AF65-F5344CB8AC3E}">
        <p14:creationId xmlns:p14="http://schemas.microsoft.com/office/powerpoint/2010/main" val="389898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FE45524-4C0C-4D16-BEE2-0803F119E1B4}"/>
              </a:ext>
            </a:extLst>
          </p:cNvPr>
          <p:cNvSpPr>
            <a:spLocks noGrp="1"/>
          </p:cNvSpPr>
          <p:nvPr>
            <p:ph type="subTitle"/>
          </p:nvPr>
        </p:nvSpPr>
        <p:spPr>
          <a:xfrm>
            <a:off x="221594" y="770150"/>
            <a:ext cx="8700812" cy="6087849"/>
          </a:xfrm>
        </p:spPr>
        <p:txBody>
          <a:bodyPr/>
          <a:lstStyle/>
          <a:p>
            <a:pPr marL="0" indent="0" fontAlgn="base">
              <a:buNone/>
            </a:pPr>
            <a:r>
              <a:rPr lang="pl-PL" dirty="0"/>
              <a:t>Odwiążcie je i przyprowadźcie tutaj! A gdyby was kto pytał: "Dlaczego odwiązujecie?", tak powiecie: </a:t>
            </a:r>
            <a:r>
              <a:rPr lang="pl-PL" b="1" dirty="0"/>
              <a:t>"Pan go potrzebuje"». </a:t>
            </a:r>
            <a:br>
              <a:rPr lang="pl-PL" b="1" dirty="0"/>
            </a:br>
            <a:r>
              <a:rPr lang="pl-PL" dirty="0"/>
              <a:t>Wysłani poszli i znaleźli wszystko tak, jak im powiedział. A gdy odwiązywali oślę, zapytali ich jego właściciele: «Czemu odwiązujecie oślę?» Odpowiedzieli: </a:t>
            </a:r>
            <a:r>
              <a:rPr lang="pl-PL" b="1" dirty="0"/>
              <a:t>«Pan go potrzebuje». </a:t>
            </a:r>
          </a:p>
        </p:txBody>
      </p:sp>
      <p:sp>
        <p:nvSpPr>
          <p:cNvPr id="4" name="CustomShape 7">
            <a:extLst>
              <a:ext uri="{FF2B5EF4-FFF2-40B4-BE49-F238E27FC236}">
                <a16:creationId xmlns:a16="http://schemas.microsoft.com/office/drawing/2014/main" id="{6DAA89C2-7921-45DA-92E6-BC7242B65C1B}"/>
              </a:ext>
            </a:extLst>
          </p:cNvPr>
          <p:cNvSpPr/>
          <p:nvPr/>
        </p:nvSpPr>
        <p:spPr>
          <a:xfrm>
            <a:off x="0" y="0"/>
            <a:ext cx="668437" cy="770151"/>
          </a:xfrm>
          <a:prstGeom prst="roundRect">
            <a:avLst>
              <a:gd name="adj" fmla="val 16667"/>
            </a:avLst>
          </a:prstGeom>
          <a:ln w="38160">
            <a:solidFill>
              <a:srgbClr val="FF0000"/>
            </a:solidFill>
            <a:round/>
          </a:ln>
          <a:effectLst>
            <a:outerShdw blurRad="50800" dist="38100" dir="2700000" algn="tl" rotWithShape="0">
              <a:srgbClr val="000000">
                <a:alpha val="40000"/>
              </a:srgbClr>
            </a:outerShdw>
          </a:effectLst>
        </p:spPr>
        <p:style>
          <a:lnRef idx="2">
            <a:schemeClr val="accent2"/>
          </a:lnRef>
          <a:fillRef idx="1">
            <a:schemeClr val="lt1"/>
          </a:fillRef>
          <a:effectRef idx="0">
            <a:schemeClr val="accent2"/>
          </a:effectRef>
          <a:fontRef idx="minor"/>
        </p:style>
      </p:sp>
      <p:pic>
        <p:nvPicPr>
          <p:cNvPr id="5" name="Picture 2">
            <a:extLst>
              <a:ext uri="{FF2B5EF4-FFF2-40B4-BE49-F238E27FC236}">
                <a16:creationId xmlns:a16="http://schemas.microsoft.com/office/drawing/2014/main" id="{96AD8A9D-2D2F-4F1F-A27F-B3E2F2EE0DC0}"/>
              </a:ext>
            </a:extLst>
          </p:cNvPr>
          <p:cNvPicPr/>
          <p:nvPr/>
        </p:nvPicPr>
        <p:blipFill>
          <a:blip r:embed="rId2"/>
          <a:stretch/>
        </p:blipFill>
        <p:spPr>
          <a:xfrm>
            <a:off x="221594" y="105396"/>
            <a:ext cx="446843" cy="664756"/>
          </a:xfrm>
          <a:prstGeom prst="rect">
            <a:avLst/>
          </a:prstGeom>
          <a:ln>
            <a:noFill/>
          </a:ln>
          <a:effectLst>
            <a:outerShdw blurRad="50800" dist="38100" dir="2700000" algn="tl" rotWithShape="0">
              <a:srgbClr val="000000">
                <a:alpha val="40000"/>
              </a:srgbClr>
            </a:outerShdw>
          </a:effectLst>
        </p:spPr>
      </p:pic>
      <p:sp>
        <p:nvSpPr>
          <p:cNvPr id="6" name="CustomShape 1">
            <a:extLst>
              <a:ext uri="{FF2B5EF4-FFF2-40B4-BE49-F238E27FC236}">
                <a16:creationId xmlns:a16="http://schemas.microsoft.com/office/drawing/2014/main" id="{FF968806-A195-4562-A94C-E5EA5DDBB90F}"/>
              </a:ext>
            </a:extLst>
          </p:cNvPr>
          <p:cNvSpPr/>
          <p:nvPr/>
        </p:nvSpPr>
        <p:spPr>
          <a:xfrm>
            <a:off x="1051948" y="105396"/>
            <a:ext cx="7488360" cy="251640"/>
          </a:xfrm>
          <a:prstGeom prst="roundRect">
            <a:avLst>
              <a:gd name="adj" fmla="val 16667"/>
            </a:avLst>
          </a:prstGeom>
          <a:gradFill>
            <a:gsLst>
              <a:gs pos="0">
                <a:schemeClr val="bg1"/>
              </a:gs>
              <a:gs pos="50000">
                <a:srgbClr val="BE0000"/>
              </a:gs>
            </a:gsLst>
            <a:lin ang="0"/>
          </a:gradFill>
          <a:ln>
            <a:noFill/>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tIns="45000" rIns="90000" bIns="45000" anchor="ctr"/>
          <a:lstStyle/>
          <a:p>
            <a:pPr>
              <a:lnSpc>
                <a:spcPct val="100000"/>
              </a:lnSpc>
            </a:pPr>
            <a:r>
              <a:rPr lang="pl-PL" sz="1600" b="1" strike="noStrike" spc="-1">
                <a:solidFill>
                  <a:srgbClr val="FFFFFF"/>
                </a:solidFill>
                <a:uFill>
                  <a:solidFill>
                    <a:srgbClr val="FFFFFF"/>
                  </a:solidFill>
                </a:uFill>
                <a:latin typeface="Times New Roman CE"/>
              </a:rPr>
              <a:t>BÓG MÓWI</a:t>
            </a:r>
            <a:endParaRPr lang="pl-PL" sz="16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44842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FE45524-4C0C-4D16-BEE2-0803F119E1B4}"/>
              </a:ext>
            </a:extLst>
          </p:cNvPr>
          <p:cNvSpPr>
            <a:spLocks noGrp="1"/>
          </p:cNvSpPr>
          <p:nvPr>
            <p:ph type="subTitle"/>
          </p:nvPr>
        </p:nvSpPr>
        <p:spPr>
          <a:xfrm>
            <a:off x="112542" y="0"/>
            <a:ext cx="8904849" cy="6858000"/>
          </a:xfrm>
        </p:spPr>
        <p:txBody>
          <a:bodyPr/>
          <a:lstStyle/>
          <a:p>
            <a:pPr fontAlgn="base"/>
            <a:r>
              <a:rPr lang="pl-PL" dirty="0"/>
              <a:t>I przyprowadzili je do Jezusa, a zarzuciwszy na nie swe płaszcze, wsadzili na nie Jezusa. Gdy jechał, słali swe płaszcze na drodze. Zbliżał się już do zboczy Góry Oliwnej, kiedy całe mnóstwo uczniów poczęło wielbić radośnie Boga za wszystkie cuda, które widzieli. I wołali głośno:</a:t>
            </a:r>
            <a:br>
              <a:rPr lang="pl-PL" sz="4000" dirty="0"/>
            </a:br>
            <a:endParaRPr lang="pl-PL" sz="4000" dirty="0"/>
          </a:p>
        </p:txBody>
      </p:sp>
    </p:spTree>
    <p:extLst>
      <p:ext uri="{BB962C8B-B14F-4D97-AF65-F5344CB8AC3E}">
        <p14:creationId xmlns:p14="http://schemas.microsoft.com/office/powerpoint/2010/main" val="256245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1403640" y="519840"/>
            <a:ext cx="7488360" cy="251640"/>
          </a:xfrm>
          <a:prstGeom prst="roundRect">
            <a:avLst>
              <a:gd name="adj" fmla="val 16667"/>
            </a:avLst>
          </a:prstGeom>
          <a:gradFill>
            <a:gsLst>
              <a:gs pos="0">
                <a:schemeClr val="bg1"/>
              </a:gs>
              <a:gs pos="50000">
                <a:srgbClr val="BE0000"/>
              </a:gs>
            </a:gsLst>
            <a:lin ang="0"/>
          </a:gradFill>
          <a:ln>
            <a:noFill/>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tIns="45000" rIns="90000" bIns="45000" anchor="ctr"/>
          <a:lstStyle/>
          <a:p>
            <a:pPr>
              <a:lnSpc>
                <a:spcPct val="100000"/>
              </a:lnSpc>
            </a:pPr>
            <a:r>
              <a:rPr lang="pl-PL" sz="1600" b="1" strike="noStrike" spc="-1">
                <a:solidFill>
                  <a:srgbClr val="FFFFFF"/>
                </a:solidFill>
                <a:uFill>
                  <a:solidFill>
                    <a:srgbClr val="FFFFFF"/>
                  </a:solidFill>
                </a:uFill>
                <a:latin typeface="Times New Roman CE"/>
              </a:rPr>
              <a:t>BÓG MÓWI</a:t>
            </a:r>
            <a:endParaRPr lang="pl-PL" sz="1600" b="0" strike="noStrike" spc="-1">
              <a:solidFill>
                <a:srgbClr val="000000"/>
              </a:solidFill>
              <a:uFill>
                <a:solidFill>
                  <a:srgbClr val="FFFFFF"/>
                </a:solidFill>
              </a:uFill>
              <a:latin typeface="Arial"/>
            </a:endParaRPr>
          </a:p>
        </p:txBody>
      </p:sp>
      <p:sp>
        <p:nvSpPr>
          <p:cNvPr id="188" name="CustomShape 2"/>
          <p:cNvSpPr/>
          <p:nvPr/>
        </p:nvSpPr>
        <p:spPr>
          <a:xfrm>
            <a:off x="179640" y="908640"/>
            <a:ext cx="8712720" cy="5328360"/>
          </a:xfrm>
          <a:prstGeom prst="roundRect">
            <a:avLst>
              <a:gd name="adj" fmla="val 3738"/>
            </a:avLst>
          </a:prstGeom>
          <a:solidFill>
            <a:srgbClr val="FDE5DF"/>
          </a:solidFill>
          <a:ln w="7560">
            <a:solidFill>
              <a:srgbClr val="F7A193"/>
            </a:solidFill>
            <a:round/>
          </a:ln>
          <a:effectLst>
            <a:outerShdw blurRad="1016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89" name="CustomShape 3"/>
          <p:cNvSpPr/>
          <p:nvPr/>
        </p:nvSpPr>
        <p:spPr>
          <a:xfrm>
            <a:off x="2555640" y="0"/>
            <a:ext cx="6588000" cy="188280"/>
          </a:xfrm>
          <a:prstGeom prst="rect">
            <a:avLst/>
          </a:prstGeom>
          <a:solidFill>
            <a:srgbClr val="BE5A5A"/>
          </a:solidFill>
          <a:ln>
            <a:noFill/>
          </a:ln>
          <a:effectLst>
            <a:outerShdw blurRad="50800" dist="381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190" name="Picture 4"/>
          <p:cNvPicPr/>
          <p:nvPr/>
        </p:nvPicPr>
        <p:blipFill>
          <a:blip r:embed="rId2"/>
          <a:stretch/>
        </p:blipFill>
        <p:spPr>
          <a:xfrm>
            <a:off x="117000" y="6453360"/>
            <a:ext cx="289800" cy="287640"/>
          </a:xfrm>
          <a:prstGeom prst="rect">
            <a:avLst/>
          </a:prstGeom>
          <a:ln>
            <a:noFill/>
          </a:ln>
          <a:effectLst>
            <a:outerShdw blurRad="50800" dist="38100" dir="2700000" algn="tl" rotWithShape="0">
              <a:srgbClr val="000000">
                <a:alpha val="40000"/>
              </a:srgbClr>
            </a:outerShdw>
          </a:effectLst>
        </p:spPr>
      </p:pic>
      <p:sp>
        <p:nvSpPr>
          <p:cNvPr id="191" name="CustomShape 4"/>
          <p:cNvSpPr/>
          <p:nvPr/>
        </p:nvSpPr>
        <p:spPr>
          <a:xfrm>
            <a:off x="414360" y="6532920"/>
            <a:ext cx="3014280" cy="242640"/>
          </a:xfrm>
          <a:prstGeom prst="rect">
            <a:avLst/>
          </a:prstGeom>
          <a:noFill/>
          <a:ln>
            <a:noFill/>
          </a:ln>
          <a:effectLst>
            <a:outerShdw blurRad="50800" dist="38100" dir="2700000" algn="tl" rotWithShape="0">
              <a:srgbClr val="000000">
                <a:alpha val="40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000" b="1" strike="noStrike" spc="-1">
                <a:solidFill>
                  <a:srgbClr val="A03C3C"/>
                </a:solidFill>
                <a:uFill>
                  <a:solidFill>
                    <a:srgbClr val="FFFFFF"/>
                  </a:solidFill>
                </a:uFill>
                <a:latin typeface="Calibri"/>
              </a:rPr>
              <a:t>Wydawnictwo Diecezjalne i Drukarnia w Sandomierzu</a:t>
            </a:r>
            <a:endParaRPr lang="pl-PL" sz="1000" b="0" strike="noStrike" spc="-1">
              <a:solidFill>
                <a:srgbClr val="000000"/>
              </a:solidFill>
              <a:uFill>
                <a:solidFill>
                  <a:srgbClr val="FFFFFF"/>
                </a:solidFill>
              </a:uFill>
              <a:latin typeface="Arial"/>
            </a:endParaRPr>
          </a:p>
        </p:txBody>
      </p:sp>
      <p:sp>
        <p:nvSpPr>
          <p:cNvPr id="192" name="CustomShape 5"/>
          <p:cNvSpPr/>
          <p:nvPr/>
        </p:nvSpPr>
        <p:spPr>
          <a:xfrm>
            <a:off x="-180360" y="-243360"/>
            <a:ext cx="2880000" cy="575640"/>
          </a:xfrm>
          <a:prstGeom prst="roundRect">
            <a:avLst>
              <a:gd name="adj" fmla="val 17637"/>
            </a:avLst>
          </a:prstGeom>
          <a:solidFill>
            <a:srgbClr val="A03C3C"/>
          </a:solidFill>
          <a:ln>
            <a:noFill/>
          </a:ln>
          <a:effectLst>
            <a:outerShdw blurRad="50800" dist="38100" dir="2700000" algn="tl" rotWithShape="0">
              <a:srgbClr val="000000">
                <a:alpha val="40000"/>
              </a:srgbClr>
            </a:outerShdw>
          </a:effectLst>
        </p:spPr>
        <p:style>
          <a:lnRef idx="2">
            <a:schemeClr val="accent2">
              <a:shade val="50000"/>
            </a:schemeClr>
          </a:lnRef>
          <a:fillRef idx="1">
            <a:schemeClr val="accent2"/>
          </a:fillRef>
          <a:effectRef idx="0">
            <a:schemeClr val="accent2"/>
          </a:effectRef>
          <a:fontRef idx="minor"/>
        </p:style>
      </p:sp>
      <p:sp>
        <p:nvSpPr>
          <p:cNvPr id="193" name="CustomShape 6"/>
          <p:cNvSpPr/>
          <p:nvPr/>
        </p:nvSpPr>
        <p:spPr>
          <a:xfrm>
            <a:off x="7596360" y="6453360"/>
            <a:ext cx="1295640" cy="260280"/>
          </a:xfrm>
          <a:prstGeom prst="roundRect">
            <a:avLst>
              <a:gd name="adj" fmla="val 36376"/>
            </a:avLst>
          </a:prstGeom>
          <a:ln>
            <a:solidFill>
              <a:srgbClr val="F59240"/>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tIns="45000" rIns="90000" bIns="45000" anchor="ctr"/>
          <a:lstStyle/>
          <a:p>
            <a:pPr algn="ctr">
              <a:lnSpc>
                <a:spcPct val="100000"/>
              </a:lnSpc>
            </a:pPr>
            <a:r>
              <a:rPr lang="pl-PL" sz="1000" b="1" strike="noStrike" spc="-1">
                <a:solidFill>
                  <a:srgbClr val="000000"/>
                </a:solidFill>
                <a:uFill>
                  <a:solidFill>
                    <a:srgbClr val="FFFFFF"/>
                  </a:solidFill>
                </a:uFill>
                <a:latin typeface="Calibri"/>
              </a:rPr>
              <a:t>Początek katechezy</a:t>
            </a:r>
            <a:endParaRPr lang="pl-PL" sz="1000" b="0" strike="noStrike" spc="-1">
              <a:solidFill>
                <a:srgbClr val="000000"/>
              </a:solidFill>
              <a:uFill>
                <a:solidFill>
                  <a:srgbClr val="FFFFFF"/>
                </a:solidFill>
              </a:uFill>
              <a:latin typeface="Arial"/>
            </a:endParaRPr>
          </a:p>
        </p:txBody>
      </p:sp>
      <p:sp>
        <p:nvSpPr>
          <p:cNvPr id="194" name="CustomShape 7"/>
          <p:cNvSpPr/>
          <p:nvPr/>
        </p:nvSpPr>
        <p:spPr>
          <a:xfrm>
            <a:off x="179640" y="548640"/>
            <a:ext cx="1079640" cy="1079640"/>
          </a:xfrm>
          <a:prstGeom prst="roundRect">
            <a:avLst>
              <a:gd name="adj" fmla="val 16667"/>
            </a:avLst>
          </a:prstGeom>
          <a:ln w="38160">
            <a:solidFill>
              <a:srgbClr val="FF0000"/>
            </a:solidFill>
            <a:round/>
          </a:ln>
          <a:effectLst>
            <a:outerShdw blurRad="50800" dist="38100" dir="2700000" algn="tl" rotWithShape="0">
              <a:srgbClr val="000000">
                <a:alpha val="40000"/>
              </a:srgbClr>
            </a:outerShdw>
          </a:effectLst>
        </p:spPr>
        <p:style>
          <a:lnRef idx="2">
            <a:schemeClr val="accent2"/>
          </a:lnRef>
          <a:fillRef idx="1">
            <a:schemeClr val="lt1"/>
          </a:fillRef>
          <a:effectRef idx="0">
            <a:schemeClr val="accent2"/>
          </a:effectRef>
          <a:fontRef idx="minor"/>
        </p:style>
      </p:sp>
      <p:pic>
        <p:nvPicPr>
          <p:cNvPr id="195" name="Picture 2"/>
          <p:cNvPicPr/>
          <p:nvPr/>
        </p:nvPicPr>
        <p:blipFill>
          <a:blip r:embed="rId3"/>
          <a:stretch/>
        </p:blipFill>
        <p:spPr>
          <a:xfrm>
            <a:off x="381240" y="620640"/>
            <a:ext cx="734040" cy="945360"/>
          </a:xfrm>
          <a:prstGeom prst="rect">
            <a:avLst/>
          </a:prstGeom>
          <a:ln>
            <a:noFill/>
          </a:ln>
          <a:effectLst>
            <a:outerShdw blurRad="50800" dist="38100" dir="2700000" algn="tl" rotWithShape="0">
              <a:srgbClr val="000000">
                <a:alpha val="40000"/>
              </a:srgbClr>
            </a:outerShdw>
          </a:effectLst>
        </p:spPr>
      </p:pic>
      <p:sp>
        <p:nvSpPr>
          <p:cNvPr id="196" name="CustomShape 8"/>
          <p:cNvSpPr/>
          <p:nvPr/>
        </p:nvSpPr>
        <p:spPr>
          <a:xfrm>
            <a:off x="5959440" y="-47160"/>
            <a:ext cx="315612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l-PL" sz="1200" b="0" strike="noStrike" spc="-1">
                <a:solidFill>
                  <a:srgbClr val="FFFFFF"/>
                </a:solidFill>
                <a:uFill>
                  <a:solidFill>
                    <a:srgbClr val="FFFFFF"/>
                  </a:solidFill>
                </a:uFill>
                <a:latin typeface="Calibri"/>
              </a:rPr>
              <a:t>Kl. II SP – red. ks. S. Łabendowicz – katecheza 35</a:t>
            </a:r>
            <a:endParaRPr lang="pl-PL" sz="1200" b="0" strike="noStrike" spc="-1">
              <a:solidFill>
                <a:srgbClr val="000000"/>
              </a:solidFill>
              <a:uFill>
                <a:solidFill>
                  <a:srgbClr val="FFFFFF"/>
                </a:solidFill>
              </a:uFill>
              <a:latin typeface="Arial"/>
            </a:endParaRPr>
          </a:p>
        </p:txBody>
      </p:sp>
      <p:sp>
        <p:nvSpPr>
          <p:cNvPr id="197" name="CustomShape 9"/>
          <p:cNvSpPr/>
          <p:nvPr/>
        </p:nvSpPr>
        <p:spPr>
          <a:xfrm>
            <a:off x="35640" y="-27360"/>
            <a:ext cx="25920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1600" b="0" strike="noStrike" cap="all" spc="-1">
                <a:solidFill>
                  <a:srgbClr val="FFFFFF"/>
                </a:solidFill>
                <a:uFill>
                  <a:solidFill>
                    <a:srgbClr val="FFFFFF"/>
                  </a:solidFill>
                </a:uFill>
                <a:latin typeface="Calibri"/>
              </a:rPr>
              <a:t>„Kochamy Pana Jezusa”</a:t>
            </a:r>
            <a:endParaRPr lang="pl-PL" sz="1600" b="0" strike="noStrike" spc="-1">
              <a:solidFill>
                <a:srgbClr val="000000"/>
              </a:solidFill>
              <a:uFill>
                <a:solidFill>
                  <a:srgbClr val="FFFFFF"/>
                </a:solidFill>
              </a:uFill>
              <a:latin typeface="Arial"/>
            </a:endParaRPr>
          </a:p>
        </p:txBody>
      </p:sp>
      <p:pic>
        <p:nvPicPr>
          <p:cNvPr id="198" name="Picture 2"/>
          <p:cNvPicPr/>
          <p:nvPr/>
        </p:nvPicPr>
        <p:blipFill rotWithShape="1">
          <a:blip r:embed="rId4"/>
          <a:srcRect l="3189"/>
          <a:stretch/>
        </p:blipFill>
        <p:spPr>
          <a:xfrm>
            <a:off x="117000" y="1566000"/>
            <a:ext cx="9027000" cy="3484799"/>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2"/>
          <p:cNvPicPr/>
          <p:nvPr/>
        </p:nvPicPr>
        <p:blipFill rotWithShape="1">
          <a:blip r:embed="rId2"/>
          <a:srcRect l="6490" t="18354" r="7919" b="18542"/>
          <a:stretch/>
        </p:blipFill>
        <p:spPr>
          <a:xfrm>
            <a:off x="107640" y="1155033"/>
            <a:ext cx="8784360" cy="4138862"/>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TotalTime>
  <Words>551</Words>
  <Application>Microsoft Office PowerPoint</Application>
  <PresentationFormat>Pokaz na ekranie (4:3)</PresentationFormat>
  <Paragraphs>59</Paragraphs>
  <Slides>17</Slides>
  <Notes>8</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17</vt:i4>
      </vt:variant>
    </vt:vector>
  </HeadingPairs>
  <TitlesOfParts>
    <vt:vector size="25" baseType="lpstr">
      <vt:lpstr>Arial</vt:lpstr>
      <vt:lpstr>Calibri</vt:lpstr>
      <vt:lpstr>Symbol</vt:lpstr>
      <vt:lpstr>Times New Roman</vt:lpstr>
      <vt:lpstr>Times New Roman CE</vt:lpstr>
      <vt:lpstr>Wingdings</vt:lpstr>
      <vt:lpstr>Office Theme</vt:lpstr>
      <vt:lpstr>Office Theme</vt:lpstr>
      <vt:lpstr>Prezentacja programu PowerPoint</vt:lpstr>
      <vt:lpstr>Prezentacja programu PowerPoint</vt:lpstr>
      <vt:lpstr>Prezentacja programu PowerPoint</vt:lpstr>
      <vt:lpstr>Niedziela Palmowa, jest to ostatnia niedziela Wielkiego Postu.  Rozpoczyna WIELKI TYDZIEŃ Męki Pańskiej - 5 dni przed śmiercią Pana Jezusa.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subject/>
  <dc:creator>Małgosia</dc:creator>
  <dc:description/>
  <cp:lastModifiedBy>malgorzatarusek1@gmail.com</cp:lastModifiedBy>
  <cp:revision>455</cp:revision>
  <dcterms:created xsi:type="dcterms:W3CDTF">2015-01-28T20:06:58Z</dcterms:created>
  <dcterms:modified xsi:type="dcterms:W3CDTF">2020-03-19T10:55:24Z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8</vt:i4>
  </property>
  <property fmtid="{D5CDD505-2E9C-101B-9397-08002B2CF9AE}" pid="8" name="PresentationFormat">
    <vt:lpwstr>Pokaz na ekranie (4:3)</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