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3" r:id="rId3"/>
    <p:sldId id="260" r:id="rId4"/>
    <p:sldId id="261" r:id="rId5"/>
    <p:sldId id="258" r:id="rId6"/>
    <p:sldId id="270" r:id="rId7"/>
    <p:sldId id="267" r:id="rId8"/>
    <p:sldId id="268" r:id="rId9"/>
    <p:sldId id="271" r:id="rId10"/>
    <p:sldId id="269" r:id="rId11"/>
    <p:sldId id="262" r:id="rId12"/>
    <p:sldId id="266"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p:scale>
          <a:sx n="57" d="100"/>
          <a:sy n="57" d="100"/>
        </p:scale>
        <p:origin x="38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29F6F90-1C35-44FE-9A6E-AFFE22700595}" type="datetimeFigureOut">
              <a:rPr lang="pl-PL" smtClean="0"/>
              <a:t>30.03.2020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407520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29F6F90-1C35-44FE-9A6E-AFFE22700595}" type="datetimeFigureOut">
              <a:rPr lang="pl-PL" smtClean="0"/>
              <a:t>30.03.2020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366554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29F6F90-1C35-44FE-9A6E-AFFE22700595}" type="datetimeFigureOut">
              <a:rPr lang="pl-PL" smtClean="0"/>
              <a:t>30.03.2020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2394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29F6F90-1C35-44FE-9A6E-AFFE22700595}" type="datetimeFigureOut">
              <a:rPr lang="pl-PL" smtClean="0"/>
              <a:t>30.03.2020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24673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29F6F90-1C35-44FE-9A6E-AFFE22700595}" type="datetimeFigureOut">
              <a:rPr lang="pl-PL" smtClean="0"/>
              <a:t>30.03.2020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273711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29F6F90-1C35-44FE-9A6E-AFFE22700595}" type="datetimeFigureOut">
              <a:rPr lang="pl-PL" smtClean="0"/>
              <a:t>30.03.2020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120233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29F6F90-1C35-44FE-9A6E-AFFE22700595}" type="datetimeFigureOut">
              <a:rPr lang="pl-PL" smtClean="0"/>
              <a:t>30.03.2020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23031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29F6F90-1C35-44FE-9A6E-AFFE22700595}" type="datetimeFigureOut">
              <a:rPr lang="pl-PL" smtClean="0"/>
              <a:t>30.03.2020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116060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29F6F90-1C35-44FE-9A6E-AFFE22700595}" type="datetimeFigureOut">
              <a:rPr lang="pl-PL" smtClean="0"/>
              <a:t>30.03.2020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360815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29F6F90-1C35-44FE-9A6E-AFFE22700595}" type="datetimeFigureOut">
              <a:rPr lang="pl-PL" smtClean="0"/>
              <a:t>30.03.2020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213185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29F6F90-1C35-44FE-9A6E-AFFE22700595}" type="datetimeFigureOut">
              <a:rPr lang="pl-PL" smtClean="0"/>
              <a:t>30.03.2020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1C1E71-C90E-45B7-B86B-CF25F2349FDD}" type="slidenum">
              <a:rPr lang="pl-PL" smtClean="0"/>
              <a:t>‹#›</a:t>
            </a:fld>
            <a:endParaRPr lang="pl-PL"/>
          </a:p>
        </p:txBody>
      </p:sp>
    </p:spTree>
    <p:extLst>
      <p:ext uri="{BB962C8B-B14F-4D97-AF65-F5344CB8AC3E}">
        <p14:creationId xmlns:p14="http://schemas.microsoft.com/office/powerpoint/2010/main" val="58015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F6F90-1C35-44FE-9A6E-AFFE22700595}" type="datetimeFigureOut">
              <a:rPr lang="pl-PL" smtClean="0"/>
              <a:t>30.03.2020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C1E71-C90E-45B7-B86B-CF25F2349FDD}" type="slidenum">
              <a:rPr lang="pl-PL" smtClean="0"/>
              <a:t>‹#›</a:t>
            </a:fld>
            <a:endParaRPr lang="pl-PL"/>
          </a:p>
        </p:txBody>
      </p:sp>
    </p:spTree>
    <p:extLst>
      <p:ext uri="{BB962C8B-B14F-4D97-AF65-F5344CB8AC3E}">
        <p14:creationId xmlns:p14="http://schemas.microsoft.com/office/powerpoint/2010/main" val="22245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ctrTitle"/>
          </p:nvPr>
        </p:nvSpPr>
        <p:spPr/>
        <p:txBody>
          <a:bodyPr/>
          <a:lstStyle/>
          <a:p>
            <a:endParaRPr lang="pl-PL"/>
          </a:p>
        </p:txBody>
      </p:sp>
      <p:sp>
        <p:nvSpPr>
          <p:cNvPr id="10" name="Podtytuł 9"/>
          <p:cNvSpPr>
            <a:spLocks noGrp="1"/>
          </p:cNvSpPr>
          <p:nvPr>
            <p:ph type="subTitle" idx="1"/>
          </p:nvPr>
        </p:nvSpPr>
        <p:spPr>
          <a:xfrm>
            <a:off x="1524000" y="4656932"/>
            <a:ext cx="9144000" cy="1655762"/>
          </a:xfrm>
        </p:spPr>
        <p:txBody>
          <a:bodyPr/>
          <a:lstStyle/>
          <a:p>
            <a:endParaRPr lang="pl-PL" dirty="0" smtClean="0"/>
          </a:p>
          <a:p>
            <a:endParaRPr lang="pl-PL" dirty="0"/>
          </a:p>
          <a:p>
            <a:r>
              <a:rPr lang="pl-PL" dirty="0" smtClean="0"/>
              <a:t>Opracowała: </a:t>
            </a:r>
            <a:r>
              <a:rPr lang="pl-PL" dirty="0" err="1" smtClean="0"/>
              <a:t>E.Noga</a:t>
            </a:r>
            <a:endParaRPr lang="pl-PL" dirty="0"/>
          </a:p>
        </p:txBody>
      </p:sp>
      <p:pic>
        <p:nvPicPr>
          <p:cNvPr id="8" name="Symbol zastępczy zawartości 7"/>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7323" y="819415"/>
            <a:ext cx="7788010" cy="4198833"/>
          </a:xfrm>
        </p:spPr>
      </p:pic>
    </p:spTree>
    <p:extLst>
      <p:ext uri="{BB962C8B-B14F-4D97-AF65-F5344CB8AC3E}">
        <p14:creationId xmlns:p14="http://schemas.microsoft.com/office/powerpoint/2010/main" val="3033655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8292" y="614446"/>
            <a:ext cx="4148279" cy="5714917"/>
          </a:xfrm>
        </p:spPr>
      </p:pic>
    </p:spTree>
    <p:extLst>
      <p:ext uri="{BB962C8B-B14F-4D97-AF65-F5344CB8AC3E}">
        <p14:creationId xmlns:p14="http://schemas.microsoft.com/office/powerpoint/2010/main" val="407763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400" dirty="0" smtClean="0"/>
              <a:t>Przeczytaj i dokończ zdania</a:t>
            </a:r>
            <a:endParaRPr lang="pl-PL" sz="1400" dirty="0"/>
          </a:p>
        </p:txBody>
      </p:sp>
      <p:pic>
        <p:nvPicPr>
          <p:cNvPr id="8" name="Symbol zastępczy zawartośc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6970" y="1255412"/>
            <a:ext cx="3277830" cy="4921551"/>
          </a:xfrm>
        </p:spPr>
      </p:pic>
    </p:spTree>
    <p:extLst>
      <p:ext uri="{BB962C8B-B14F-4D97-AF65-F5344CB8AC3E}">
        <p14:creationId xmlns:p14="http://schemas.microsoft.com/office/powerpoint/2010/main" val="487017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337" y="191871"/>
            <a:ext cx="4593378" cy="6376977"/>
          </a:xfrm>
        </p:spPr>
      </p:pic>
    </p:spTree>
    <p:extLst>
      <p:ext uri="{BB962C8B-B14F-4D97-AF65-F5344CB8AC3E}">
        <p14:creationId xmlns:p14="http://schemas.microsoft.com/office/powerpoint/2010/main" val="351027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8" name="Symbol zastępczy zawartośc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7404" y="653144"/>
            <a:ext cx="7675998" cy="5382022"/>
          </a:xfrm>
        </p:spPr>
      </p:pic>
    </p:spTree>
    <p:extLst>
      <p:ext uri="{BB962C8B-B14F-4D97-AF65-F5344CB8AC3E}">
        <p14:creationId xmlns:p14="http://schemas.microsoft.com/office/powerpoint/2010/main" val="393482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200" dirty="0"/>
              <a:t>Wystarczy kostka, pionki (np. zakrętki) i wydrukowana plansza. Zasady są proste – gracz przesuwa swój pionek do przodu o tyle pól, ile oczek wylosował rzucając kostką. Następnie naśladuje minkę Mi narysowaną tam, gdzie się zatrzymał. Oczywiście, kto pierwszy dotrze do mety ten wygra, ale kto dotrze tam ostatni będzie miał najwięcej zabawy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0854" y="1217180"/>
            <a:ext cx="7563109" cy="5391438"/>
          </a:xfrm>
        </p:spPr>
      </p:pic>
    </p:spTree>
    <p:extLst>
      <p:ext uri="{BB962C8B-B14F-4D97-AF65-F5344CB8AC3E}">
        <p14:creationId xmlns:p14="http://schemas.microsoft.com/office/powerpoint/2010/main" val="238959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7317" y="365126"/>
            <a:ext cx="6199484" cy="6118802"/>
          </a:xfrm>
        </p:spPr>
      </p:pic>
    </p:spTree>
    <p:extLst>
      <p:ext uri="{BB962C8B-B14F-4D97-AF65-F5344CB8AC3E}">
        <p14:creationId xmlns:p14="http://schemas.microsoft.com/office/powerpoint/2010/main" val="3712321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20" name="Symbol zastępczy zawartości 1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228546"/>
            <a:ext cx="6456220" cy="6061436"/>
          </a:xfrm>
        </p:spPr>
      </p:pic>
    </p:spTree>
    <p:extLst>
      <p:ext uri="{BB962C8B-B14F-4D97-AF65-F5344CB8AC3E}">
        <p14:creationId xmlns:p14="http://schemas.microsoft.com/office/powerpoint/2010/main" val="3842856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4654" y="674914"/>
            <a:ext cx="3897908" cy="5502049"/>
          </a:xfrm>
        </p:spPr>
      </p:pic>
    </p:spTree>
    <p:extLst>
      <p:ext uri="{BB962C8B-B14F-4D97-AF65-F5344CB8AC3E}">
        <p14:creationId xmlns:p14="http://schemas.microsoft.com/office/powerpoint/2010/main" val="3267043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12476" y="365125"/>
            <a:ext cx="4167047" cy="5811838"/>
          </a:xfrm>
        </p:spPr>
      </p:pic>
    </p:spTree>
    <p:extLst>
      <p:ext uri="{BB962C8B-B14F-4D97-AF65-F5344CB8AC3E}">
        <p14:creationId xmlns:p14="http://schemas.microsoft.com/office/powerpoint/2010/main" val="745696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8" name="Symbol zastępczy zawartośc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589" y="609600"/>
            <a:ext cx="3831912" cy="5480277"/>
          </a:xfrm>
        </p:spPr>
      </p:pic>
    </p:spTree>
    <p:extLst>
      <p:ext uri="{BB962C8B-B14F-4D97-AF65-F5344CB8AC3E}">
        <p14:creationId xmlns:p14="http://schemas.microsoft.com/office/powerpoint/2010/main" val="180771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8" name="Symbol zastępczy zawartośc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0241" y="778782"/>
            <a:ext cx="4071517" cy="5811838"/>
          </a:xfrm>
        </p:spPr>
      </p:pic>
    </p:spTree>
    <p:extLst>
      <p:ext uri="{BB962C8B-B14F-4D97-AF65-F5344CB8AC3E}">
        <p14:creationId xmlns:p14="http://schemas.microsoft.com/office/powerpoint/2010/main" val="101765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71</Words>
  <Application>Microsoft Office PowerPoint</Application>
  <PresentationFormat>Panoramiczny</PresentationFormat>
  <Paragraphs>5</Paragraphs>
  <Slides>12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12</vt:i4>
      </vt:variant>
    </vt:vector>
  </HeadingPairs>
  <TitlesOfParts>
    <vt:vector size="16" baseType="lpstr">
      <vt:lpstr>Arial</vt:lpstr>
      <vt:lpstr>Calibri</vt:lpstr>
      <vt:lpstr>Calibri Light</vt:lpstr>
      <vt:lpstr>Motyw pakietu Office</vt:lpstr>
      <vt:lpstr>Prezentacja programu PowerPoint</vt:lpstr>
      <vt:lpstr>Prezentacja programu PowerPoint</vt:lpstr>
      <vt:lpstr>Wystarczy kostka, pionki (np. zakrętki) i wydrukowana plansza. Zasady są proste – gracz przesuwa swój pionek do przodu o tyle pól, ile oczek wylosował rzucając kostką. Następnie naśladuje minkę Mi narysowaną tam, gdzie się zatrzymał. Oczywiście, kto pierwszy dotrze do mety ten wygra, ale kto dotrze tam ostatni będzie miał najwięcej zabawy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Przeczytaj i dokończ zdania</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Gimnastyka buzi i języka</dc:title>
  <dc:creator>Alicja</dc:creator>
  <cp:lastModifiedBy>Alicja</cp:lastModifiedBy>
  <cp:revision>7</cp:revision>
  <dcterms:created xsi:type="dcterms:W3CDTF">2020-03-30T10:26:00Z</dcterms:created>
  <dcterms:modified xsi:type="dcterms:W3CDTF">2020-03-30T11:30:38Z</dcterms:modified>
</cp:coreProperties>
</file>