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54413CBD-FBB9-47F1-8278-18D5AF103D84}">
          <p14:sldIdLst>
            <p14:sldId id="256"/>
          </p14:sldIdLst>
        </p14:section>
        <p14:section name="Sekcja bez tytułu" id="{218D1B50-B78A-432D-86AB-4462E75621B6}">
          <p14:sldIdLst>
            <p14:sldId id="257"/>
            <p14:sldId id="258"/>
            <p14:sldId id="259"/>
            <p14:sldId id="260"/>
            <p14:sldId id="262"/>
            <p14:sldId id="261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" initials="I" lastIdx="2" clrIdx="0">
    <p:extLst>
      <p:ext uri="{19B8F6BF-5375-455C-9EA6-DF929625EA0E}">
        <p15:presenceInfo xmlns:p15="http://schemas.microsoft.com/office/powerpoint/2012/main" userId="I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599" autoAdjust="0"/>
  </p:normalViewPr>
  <p:slideViewPr>
    <p:cSldViewPr>
      <p:cViewPr varScale="1">
        <p:scale>
          <a:sx n="79" d="100"/>
          <a:sy n="79" d="100"/>
        </p:scale>
        <p:origin x="120" y="3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31T17:39:13.10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BB1435-26FF-43B0-B934-232BA76F76E9}" type="datetime1">
              <a:rPr lang="pl-PL" smtClean="0"/>
              <a:t>2020-03-31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F1F3F2-AD81-443F-9233-3AB1B89AE9CC}" type="datetime1">
              <a:rPr lang="pl-PL" smtClean="0"/>
              <a:t>2020-03-31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 smtClean="0"/>
              <a:t>Kliknij, aby edytować style wzorca tekstu</a:t>
            </a:r>
          </a:p>
          <a:p>
            <a:pPr lvl="1" rtl="0"/>
            <a:r>
              <a:rPr lang="pl-PL" dirty="0" smtClean="0"/>
              <a:t>Drugi poziom</a:t>
            </a:r>
          </a:p>
          <a:p>
            <a:pPr lvl="2" rtl="0"/>
            <a:r>
              <a:rPr lang="pl-PL" dirty="0" smtClean="0"/>
              <a:t>Trzeci poziom</a:t>
            </a:r>
          </a:p>
          <a:p>
            <a:pPr lvl="3" rtl="0"/>
            <a:r>
              <a:rPr lang="pl-PL" dirty="0" smtClean="0"/>
              <a:t>Czwarty poziom</a:t>
            </a:r>
          </a:p>
          <a:p>
            <a:pPr lvl="4" rtl="0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26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grpSp>
        <p:nvGrpSpPr>
          <p:cNvPr id="256" name="linia" descr="Grafika linii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Dowolny kształt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58" name="Dowolny kształt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59" name="Dowolny kształt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0" name="Dowolny kształt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1" name="Dowolny kształt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2" name="Dowolny kształt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3" name="Dowolny kształt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4" name="Dowolny kształt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5" name="Dowolny kształt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6" name="Dowolny kształt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7" name="Dowolny kształt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8" name="Dowolny kształt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9" name="Dowolny kształt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0" name="Dowolny kształt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1" name="Dowolny kształt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2" name="Dowolny kształt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3" name="Dowolny kształt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4" name="Dowolny kształt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5" name="Dowolny kształt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6" name="Dowolny kształt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7" name="Dowolny kształt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8" name="Dowolny kształt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9" name="Dowolny kształt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0" name="Dowolny kształt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1" name="Dowolny kształt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2" name="Dowolny kształt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3" name="Dowolny kształt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4" name="Dowolny kształt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5" name="Dowolny kształt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6" name="Dowolny kształt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7" name="Dowolny kształt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8" name="Dowolny kształt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9" name="Dowolny kształt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0" name="Dowolny kształt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1" name="Dowolny kształt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2" name="Dowolny kształt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3" name="Dowolny kształt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4" name="Dowolny kształt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5" name="Dowolny kształt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6" name="Dowolny kształt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7" name="Dowolny kształt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8" name="Dowolny kształt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9" name="Dowolny kształt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0" name="Dowolny kształt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1" name="Dowolny kształt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2" name="Dowolny kształt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3" name="Dowolny kształt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4" name="Dowolny kształt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5" name="Dowolny kształt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6" name="Dowolny kształt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7" name="Dowolny kształt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8" name="Dowolny kształt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9" name="Dowolny kształt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0" name="Dowolny kształt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1" name="Dowolny kształt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2" name="Dowolny kształt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3" name="Dowolny kształt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4" name="Dowolny kształt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5" name="Dowolny kształt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6" name="Dowolny kształt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7" name="Dowolny kształt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8" name="Dowolny kształt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9" name="Dowolny kształt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0" name="Dowolny kształt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1" name="Dowolny kształt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2" name="Dowolny kształt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3" name="Dowolny kształt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4" name="Dowolny kształt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5" name="Dowolny kształt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6" name="Dowolny kształt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7" name="Dowolny kształt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8" name="Dowolny kształt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9" name="Dowolny kształt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0" name="Dowolny kształt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1" name="Dowolny kształt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2" name="Dowolny kształt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3" name="Dowolny kształt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4" name="Dowolny kształt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5" name="Dowolny kształt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6" name="Dowolny kształt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7" name="Dowolny kształt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8" name="Dowolny kształt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9" name="Dowolny kształt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0" name="Dowolny kształt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1" name="Dowolny kształt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2" name="Dowolny kształt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3" name="Dowolny kształt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4" name="Dowolny kształt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5" name="Dowolny kształt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6" name="Dowolny kształt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7" name="Dowolny kształt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8" name="Dowolny kształt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9" name="Dowolny kształt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0" name="Dowolny kształt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1" name="Dowolny kształt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2" name="Dowolny kształt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3" name="Dowolny kształt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4" name="Dowolny kształt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5" name="Dowolny kształt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6" name="Dowolny kształt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7" name="Dowolny kształt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8" name="Dowolny kształt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9" name="Dowolny kształt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0" name="Dowolny kształt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1" name="Dowolny kształt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2" name="Dowolny kształt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3" name="Dowolny kształt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4" name="Dowolny kształt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5" name="Dowolny kształt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6" name="Dowolny kształt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7" name="Dowolny kształt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8" name="Dowolny kształt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9" name="Dowolny kształt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0" name="Dowolny kształt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1" name="Dowolny kształt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2" name="Dowolny kształt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3" name="Dowolny kształt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4" name="Dowolny kształt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5" name="Dowolny kształt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6" name="Dowolny kształt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7" name="Dowolny kształt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8" name="Dowolny kształt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9" name="Dowolny kształt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</p:grp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grpSp>
        <p:nvGrpSpPr>
          <p:cNvPr id="7" name="linia" descr="Grafika lini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Dowolny kształt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9" name="Dowolny kształt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0" name="Dowolny kształt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1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2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3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4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5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4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5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6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7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8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9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0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1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2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3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4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5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6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7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8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9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0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1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2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3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4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5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6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7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8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9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0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1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2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3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4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5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6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7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8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9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0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1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2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3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4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5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6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7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8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9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0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1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2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3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4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5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6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7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8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9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80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81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D2790F-42FB-447C-A0FA-BB4DA495FC29}" type="datetime1">
              <a:rPr lang="pl-PL" smtClean="0"/>
              <a:t>2020-03-31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grpSp>
        <p:nvGrpSpPr>
          <p:cNvPr id="7" name="linia" descr="Grafika linii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Dowolny kształt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9" name="Dowolny kształt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0" name="Dowolny kształt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1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2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3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4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5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4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5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6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7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8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9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0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1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2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3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4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5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6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7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8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9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0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1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2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3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4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5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6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7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8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9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0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1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2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3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4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5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6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7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8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9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0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1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2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3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4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5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6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7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8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9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0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1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2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3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4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5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6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7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8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9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80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81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l-PL" dirty="0" smtClean="0"/>
              <a:t>Kliknij, aby edytować style wzorca tekstu</a:t>
            </a:r>
          </a:p>
          <a:p>
            <a:pPr lvl="1" rtl="0"/>
            <a:r>
              <a:rPr lang="pl-PL" dirty="0" smtClean="0"/>
              <a:t>Drugi poziom</a:t>
            </a:r>
          </a:p>
          <a:p>
            <a:pPr lvl="2" rtl="0"/>
            <a:r>
              <a:rPr lang="pl-PL" dirty="0" smtClean="0"/>
              <a:t>Trzeci poziom</a:t>
            </a:r>
          </a:p>
          <a:p>
            <a:pPr lvl="3" rtl="0"/>
            <a:r>
              <a:rPr lang="pl-PL" dirty="0" smtClean="0"/>
              <a:t>Czwarty poziom</a:t>
            </a:r>
          </a:p>
          <a:p>
            <a:pPr lvl="4" rtl="0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AA0249-7135-4306-9E8E-3963C8AF18A8}" type="datetime1">
              <a:rPr lang="pl-PL" smtClean="0"/>
              <a:t>2020-03-31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grpSp>
        <p:nvGrpSpPr>
          <p:cNvPr id="167" name="linia" descr="Grafika lini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Dowolny kształt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9" name="Dowolny kształt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0" name="Dowolny kształt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1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2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3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4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5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6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7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8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9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0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1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2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3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4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5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6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7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8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9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0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1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2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3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4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5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6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7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8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9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0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1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2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3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4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5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6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7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8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9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0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1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2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3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4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5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6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7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8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9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0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1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2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3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4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5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6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7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8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9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0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1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2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3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4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5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6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7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8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9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40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41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22C426-BE82-4BBF-A7E8-5EBB385F9A51}" type="datetime1">
              <a:rPr lang="pl-PL" smtClean="0"/>
              <a:t>2020-03-31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grpSp>
        <p:nvGrpSpPr>
          <p:cNvPr id="255" name="linia" descr="Grafika linii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Dowolny kształt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57" name="Dowolny kształt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58" name="Dowolny kształt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59" name="Dowolny kształt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0" name="Dowolny kształt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1" name="Dowolny kształt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2" name="Dowolny kształt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3" name="Dowolny kształt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4" name="Dowolny kształt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5" name="Dowolny kształt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6" name="Dowolny kształt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7" name="Dowolny kształt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8" name="Dowolny kształt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9" name="Dowolny kształt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0" name="Dowolny kształt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1" name="Dowolny kształt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2" name="Dowolny kształt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3" name="Dowolny kształt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4" name="Dowolny kształt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5" name="Dowolny kształt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6" name="Dowolny kształt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7" name="Dowolny kształt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8" name="Dowolny kształt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9" name="Dowolny kształt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0" name="Dowolny kształt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1" name="Dowolny kształt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2" name="Dowolny kształt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3" name="Dowolny kształt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4" name="Dowolny kształt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5" name="Dowolny kształt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6" name="Dowolny kształt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7" name="Dowolny kształt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8" name="Dowolny kształt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9" name="Dowolny kształt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0" name="Dowolny kształt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1" name="Dowolny kształt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2" name="Dowolny kształt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3" name="Dowolny kształt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4" name="Dowolny kształt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5" name="Dowolny kształt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6" name="Dowolny kształt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7" name="Dowolny kształt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8" name="Dowolny kształt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9" name="Dowolny kształt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0" name="Dowolny kształt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1" name="Dowolny kształt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2" name="Dowolny kształt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3" name="Dowolny kształt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4" name="Dowolny kształt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5" name="Dowolny kształt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6" name="Dowolny kształt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7" name="Dowolny kształt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8" name="Dowolny kształt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9" name="Dowolny kształt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0" name="Dowolny kształt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1" name="Dowolny kształt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2" name="Dowolny kształt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3" name="Dowolny kształt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4" name="Dowolny kształt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5" name="Dowolny kształt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6" name="Dowolny kształt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7" name="Dowolny kształt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8" name="Dowolny kształt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9" name="Dowolny kształt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0" name="Dowolny kształt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1" name="Dowolny kształt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2" name="Dowolny kształt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3" name="Dowolny kształt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4" name="Dowolny kształt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5" name="Dowolny kształt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6" name="Dowolny kształt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7" name="Dowolny kształt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8" name="Dowolny kształt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9" name="Dowolny kształt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0" name="Dowolny kształt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1" name="Dowolny kształt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2" name="Dowolny kształt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3" name="Dowolny kształt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4" name="Dowolny kształt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5" name="Dowolny kształt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6" name="Dowolny kształt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7" name="Dowolny kształt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8" name="Dowolny kształt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9" name="Dowolny kształt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0" name="Dowolny kształt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1" name="Dowolny kształt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2" name="Dowolny kształt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3" name="Dowolny kształt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4" name="Dowolny kształt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5" name="Dowolny kształt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6" name="Dowolny kształt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7" name="Dowolny kształt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8" name="Dowolny kształt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9" name="Dowolny kształt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0" name="Dowolny kształt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1" name="Dowolny kształt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2" name="Dowolny kształt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3" name="Dowolny kształt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4" name="Dowolny kształt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5" name="Dowolny kształt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6" name="Dowolny kształt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7" name="Dowolny kształt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8" name="Dowolny kształt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9" name="Dowolny kształt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0" name="Dowolny kształt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1" name="Dowolny kształt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2" name="Dowolny kształt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3" name="Dowolny kształt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4" name="Dowolny kształt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5" name="Dowolny kształt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6" name="Dowolny kształt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7" name="Dowolny kształt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8" name="Dowolny kształt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9" name="Dowolny kształt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0" name="Dowolny kształt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1" name="Dowolny kształt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2" name="Dowolny kształt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3" name="Dowolny kształt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4" name="Dowolny kształt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5" name="Dowolny kształt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6" name="Dowolny kształt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7" name="Dowolny kształt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8" name="Dowolny kształt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</p:grp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2CC1AC-2EA9-46A4-979E-0CC91157F751}" type="datetime1">
              <a:rPr lang="pl-PL" smtClean="0"/>
              <a:t>2020-03-31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grpSp>
        <p:nvGrpSpPr>
          <p:cNvPr id="158" name="linia" descr="Grafika lini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Dowolny kształt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0" name="Dowolny kształt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1" name="Dowolny kształt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2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3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4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5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6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7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8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9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0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1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2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3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4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5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6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7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8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9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0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1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2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3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4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5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6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7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8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9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0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1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2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3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4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5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6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7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8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9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0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1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2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3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4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5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6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7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8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9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0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1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2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3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4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5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6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7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8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9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0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1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2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3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4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5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6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7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8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9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0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1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2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DCC613-FE3B-4C22-AEEB-28E778C08C0C}" type="datetime1">
              <a:rPr lang="pl-PL" smtClean="0"/>
              <a:t>2020-03-31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grpSp>
        <p:nvGrpSpPr>
          <p:cNvPr id="160" name="linia" descr="Grafika lini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Dowolny kształt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2" name="Dowolny kształt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3" name="Dowolny kształt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4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5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6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7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8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9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0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1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2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3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4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5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6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7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8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9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0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1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2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3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4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5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6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7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8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9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0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1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2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3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4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5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6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7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8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9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0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1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2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3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4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5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6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7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8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9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0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1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2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3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4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5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6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7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8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9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0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1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2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3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4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5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6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7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8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9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0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1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2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3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4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5E05A6-FB92-4B93-96E0-66FC69E3DA5C}" type="datetime1">
              <a:rPr lang="pl-PL" smtClean="0"/>
              <a:t>2020-03-31</a:t>
            </a:fld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5" name="Zawartość — symbol zastępczy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grpSp>
        <p:nvGrpSpPr>
          <p:cNvPr id="156" name="linia" descr="Grafika lini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Dowolny kształt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58" name="Dowolny kształt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59" name="Dowolny kształt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0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1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2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3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4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5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6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7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8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9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0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1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2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3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4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5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6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7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8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9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0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1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2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3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4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5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6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7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8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9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0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1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2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3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4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5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6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7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8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9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0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1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2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3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4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5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6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7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8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9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0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1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2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3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4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5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6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7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8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9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0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1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2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3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4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5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6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7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8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9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0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3B8107-1558-4355-BD00-7072B82C4D92}" type="datetime1">
              <a:rPr lang="pl-PL" smtClean="0"/>
              <a:t>2020-03-31</a:t>
            </a:fld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692038-42AB-44DB-B19F-A44D13DD4984}" type="datetime1">
              <a:rPr lang="pl-PL" smtClean="0"/>
              <a:t>2020-03-31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grpSp>
        <p:nvGrpSpPr>
          <p:cNvPr id="615" name="ramka" descr="Grafika ramki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a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a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Dowolny kształt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Dowolny kształt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Dowolny kształt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a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Dowolny kształt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Dowolny kształt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Dowolny kształt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a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a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Dowolny kształt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Dowolny kształt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Dowolny kształt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a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Dowolny kształt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Dowolny kształt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Dowolny kształt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79318D-F4E1-46E7-BAD4-732E7BA81888}" type="datetime1">
              <a:rPr lang="pl-PL" smtClean="0"/>
              <a:t>2020-03-31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smtClean="0"/>
              <a:t>Kliknij ikonę, aby dodać obraz</a:t>
            </a:r>
            <a:endParaRPr lang="pl-PL" dirty="0"/>
          </a:p>
        </p:txBody>
      </p:sp>
      <p:grpSp>
        <p:nvGrpSpPr>
          <p:cNvPr id="614" name="ramka" descr="Grafika ramki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a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a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Dowolny kształt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Dowolny kształt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Dowolny kształt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a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Dowolny kształt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Dowolny kształt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Dowolny kształt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a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a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Dowolny kształt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Dowolny kształt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Dowolny kształt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a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Dowolny kształt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Dowolny kształt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Dowolny kształt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Dowolny kształt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Dowolny kształt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Dowolny kształt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Dowolny kształt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Dowolny kształt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Dowolny kształt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Dowolny kształt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Dowolny kształt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Dowolny kształt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Dowolny kształt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Dowolny kształt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Dowolny kształt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Dowolny kształt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Dowolny kształt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Dowolny kształt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Dowolny kształt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Dowolny kształt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Dowolny kształt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Dowolny kształt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Dowolny kształt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Dowolny kształt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Dowolny kształt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Dowolny kształt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Dowolny kształt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Dowolny kształt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Dowolny kształt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Dowolny kształt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Dowolny kształt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Dowolny kształt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Dowolny kształt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Dowolny kształt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Dowolny kształt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Dowolny kształt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Dowolny kształt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Dowolny kształt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Dowolny kształt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Dowolny kształt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Dowolny kształt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Dowolny kształt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Dowolny kształt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Dowolny kształt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Dowolny kształt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Dowolny kształt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Dowolny kształt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Dowolny kształt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Dowolny kształt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Dowolny kształt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Dowolny kształt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Dowolny kształt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Dowolny kształt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Dowolny kształt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Dowolny kształt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Dowolny kształt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Dowolny kształt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Dowolny kształt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Dowolny kształt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Dowolny kształt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Dowolny kształt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Dowolny kształt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Dowolny kształt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Dowolny kształt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Dowolny kształt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Dowolny kształt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Dowolny kształt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Dowolny kształt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Dowolny kształt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Dowolny kształt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Dowolny kształt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Dowolny kształt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Dowolny kształt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Dowolny kształt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534BA3-2385-43C0-A14A-2331EC9BE71A}" type="datetime1">
              <a:rPr lang="pl-PL" smtClean="0"/>
              <a:t>2020-03-31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 smtClean="0"/>
              <a:t>Kliknij, aby edytować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30BB7BC-BBB2-49EB-8F49-2F902B9F46A4}" type="datetime1">
              <a:rPr lang="pl-PL" noProof="0" smtClean="0"/>
              <a:t>2020-03-31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5780" y="5157192"/>
            <a:ext cx="11521280" cy="1066800"/>
          </a:xfrm>
        </p:spPr>
        <p:txBody>
          <a:bodyPr rtlCol="0">
            <a:noAutofit/>
          </a:bodyPr>
          <a:lstStyle/>
          <a:p>
            <a:r>
              <a:rPr lang="pl-PL" sz="6000" dirty="0">
                <a:latin typeface="Baskerville Old Face" panose="02020602080505020303" pitchFamily="18" charset="0"/>
              </a:rPr>
              <a:t>Elizabeth Alexandra </a:t>
            </a:r>
            <a:r>
              <a:rPr lang="pl-PL" sz="6000" dirty="0" smtClean="0">
                <a:latin typeface="Baskerville Old Face" panose="02020602080505020303" pitchFamily="18" charset="0"/>
              </a:rPr>
              <a:t>Mary Windsor</a:t>
            </a:r>
            <a:endParaRPr lang="pl-PL" sz="6000" dirty="0">
              <a:latin typeface="Baskerville Old Face" panose="02020602080505020303" pitchFamily="18" charset="0"/>
            </a:endParaRPr>
          </a:p>
        </p:txBody>
      </p:sp>
      <p:pic>
        <p:nvPicPr>
          <p:cNvPr id="1030" name="Picture 6" descr="Elżbieta II – Wikipedia, wolna encyklo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0" y="404664"/>
            <a:ext cx="3168352" cy="417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69876" y="908720"/>
            <a:ext cx="9721080" cy="925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6000" dirty="0" smtClean="0">
                <a:latin typeface="Baskerville Old Face" panose="02020602080505020303" pitchFamily="18" charset="0"/>
              </a:rPr>
              <a:t>Five o’clock </a:t>
            </a:r>
            <a:r>
              <a:rPr lang="pl-PL" sz="6000" dirty="0" err="1" smtClean="0">
                <a:latin typeface="Baskerville Old Face" panose="02020602080505020303" pitchFamily="18" charset="0"/>
              </a:rPr>
              <a:t>tea</a:t>
            </a:r>
            <a:r>
              <a:rPr lang="pl-PL" sz="6000" dirty="0" smtClean="0">
                <a:latin typeface="Baskerville Old Face" panose="02020602080505020303" pitchFamily="18" charset="0"/>
              </a:rPr>
              <a:t> with </a:t>
            </a:r>
            <a:r>
              <a:rPr lang="pl-PL" sz="6000" dirty="0" err="1" smtClean="0">
                <a:latin typeface="Baskerville Old Face" panose="02020602080505020303" pitchFamily="18" charset="0"/>
              </a:rPr>
              <a:t>Queen</a:t>
            </a:r>
            <a:r>
              <a:rPr lang="pl-PL" sz="6000" dirty="0" smtClean="0">
                <a:latin typeface="Baskerville Old Face" panose="02020602080505020303" pitchFamily="18" charset="0"/>
              </a:rPr>
              <a:t>.</a:t>
            </a:r>
            <a:endParaRPr lang="pl-PL" sz="6000" dirty="0">
              <a:latin typeface="Baskerville Old Face" panose="02020602080505020303" pitchFamily="18" charset="0"/>
            </a:endParaRPr>
          </a:p>
        </p:txBody>
      </p:sp>
      <p:pic>
        <p:nvPicPr>
          <p:cNvPr id="10242" name="Picture 2" descr="The quintessential guide to afternoon tea etiquette - Lifestyl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4934"/>
            <a:ext cx="5072140" cy="368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806380" y="5877272"/>
            <a:ext cx="590465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800" dirty="0" smtClean="0">
                <a:latin typeface="Baskerville Old Face" panose="02020602080505020303" pitchFamily="18" charset="0"/>
              </a:rPr>
              <a:t>Królowa bardzo lubi pić herbatę</a:t>
            </a:r>
            <a:r>
              <a:rPr lang="pl-PL" sz="2400" dirty="0" smtClean="0"/>
              <a:t>. </a:t>
            </a:r>
            <a:endParaRPr lang="pl-PL" sz="2400" dirty="0"/>
          </a:p>
        </p:txBody>
      </p:sp>
      <p:pic>
        <p:nvPicPr>
          <p:cNvPr id="10244" name="Picture 4" descr="Queen Elizabeth II's Favorite Cake: Chocolate Biscuit Cake - TODAY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140" y="1993435"/>
            <a:ext cx="7116685" cy="372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77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9756" y="4941168"/>
            <a:ext cx="11881320" cy="1656184"/>
          </a:xfrm>
        </p:spPr>
        <p:txBody>
          <a:bodyPr>
            <a:normAutofit/>
          </a:bodyPr>
          <a:lstStyle/>
          <a:p>
            <a:r>
              <a:rPr lang="pl-PL" sz="2000" dirty="0" err="1" smtClean="0">
                <a:latin typeface="Baskerville Old Face" panose="02020602080505020303" pitchFamily="18" charset="0"/>
              </a:rPr>
              <a:t>Queen</a:t>
            </a:r>
            <a:r>
              <a:rPr lang="pl-PL" sz="2000" dirty="0" smtClean="0">
                <a:latin typeface="Baskerville Old Face" panose="02020602080505020303" pitchFamily="18" charset="0"/>
              </a:rPr>
              <a:t> of the United </a:t>
            </a:r>
            <a:r>
              <a:rPr lang="pl-PL" sz="2000" dirty="0" err="1" smtClean="0">
                <a:latin typeface="Baskerville Old Face" panose="02020602080505020303" pitchFamily="18" charset="0"/>
              </a:rPr>
              <a:t>Kingdom</a:t>
            </a:r>
            <a:r>
              <a:rPr lang="pl-PL" sz="2000" dirty="0" smtClean="0">
                <a:latin typeface="Baskerville Old Face" panose="02020602080505020303" pitchFamily="18" charset="0"/>
              </a:rPr>
              <a:t> and </a:t>
            </a:r>
            <a:r>
              <a:rPr lang="pl-PL" sz="2000" dirty="0" err="1" smtClean="0">
                <a:latin typeface="Baskerville Old Face" panose="02020602080505020303" pitchFamily="18" charset="0"/>
              </a:rPr>
              <a:t>monarch</a:t>
            </a:r>
            <a:r>
              <a:rPr lang="pl-PL" sz="2000" dirty="0" smtClean="0">
                <a:latin typeface="Baskerville Old Face" panose="02020602080505020303" pitchFamily="18" charset="0"/>
              </a:rPr>
              <a:t> of 15 </a:t>
            </a:r>
            <a:r>
              <a:rPr lang="pl-PL" sz="2000" dirty="0" err="1" smtClean="0">
                <a:latin typeface="Baskerville Old Face" panose="02020602080505020303" pitchFamily="18" charset="0"/>
              </a:rPr>
              <a:t>other</a:t>
            </a:r>
            <a:r>
              <a:rPr lang="pl-PL" sz="2000" dirty="0" smtClean="0">
                <a:latin typeface="Baskerville Old Face" panose="02020602080505020303" pitchFamily="18" charset="0"/>
              </a:rPr>
              <a:t> </a:t>
            </a:r>
            <a:r>
              <a:rPr lang="pl-PL" sz="2000" dirty="0" err="1" smtClean="0">
                <a:latin typeface="Baskerville Old Face" panose="02020602080505020303" pitchFamily="18" charset="0"/>
              </a:rPr>
              <a:t>countries</a:t>
            </a:r>
            <a:r>
              <a:rPr lang="pl-PL" sz="2000" dirty="0" smtClean="0">
                <a:latin typeface="Baskerville Old Face" panose="02020602080505020303" pitchFamily="18" charset="0"/>
              </a:rPr>
              <a:t>:</a:t>
            </a:r>
            <a:r>
              <a:rPr lang="pl-PL" sz="2000" dirty="0">
                <a:latin typeface="Baskerville Old Face" panose="02020602080505020303" pitchFamily="18" charset="0"/>
              </a:rPr>
              <a:t> </a:t>
            </a:r>
            <a:r>
              <a:rPr lang="pl-PL" sz="2000" dirty="0" smtClean="0">
                <a:latin typeface="Baskerville Old Face" panose="02020602080505020303" pitchFamily="18" charset="0"/>
              </a:rPr>
              <a:t>Canada, Australia, New </a:t>
            </a:r>
            <a:r>
              <a:rPr lang="pl-PL" sz="2000" dirty="0" err="1" smtClean="0">
                <a:latin typeface="Baskerville Old Face" panose="02020602080505020303" pitchFamily="18" charset="0"/>
              </a:rPr>
              <a:t>Zeland</a:t>
            </a:r>
            <a:r>
              <a:rPr lang="pl-PL" sz="2000" dirty="0" smtClean="0">
                <a:latin typeface="Baskerville Old Face" panose="02020602080505020303" pitchFamily="18" charset="0"/>
              </a:rPr>
              <a:t>, </a:t>
            </a:r>
            <a:r>
              <a:rPr lang="pl-PL" sz="2000" dirty="0" err="1" smtClean="0">
                <a:latin typeface="Baskerville Old Face" panose="02020602080505020303" pitchFamily="18" charset="0"/>
              </a:rPr>
              <a:t>Jamaica</a:t>
            </a:r>
            <a:r>
              <a:rPr lang="pl-PL" sz="2000" dirty="0" smtClean="0">
                <a:latin typeface="Baskerville Old Face" panose="02020602080505020303" pitchFamily="18" charset="0"/>
              </a:rPr>
              <a:t>, Barbados, the </a:t>
            </a:r>
            <a:r>
              <a:rPr lang="pl-PL" sz="2000" dirty="0" err="1" smtClean="0">
                <a:latin typeface="Baskerville Old Face" panose="02020602080505020303" pitchFamily="18" charset="0"/>
              </a:rPr>
              <a:t>Bahamas</a:t>
            </a:r>
            <a:r>
              <a:rPr lang="pl-PL" sz="2000" dirty="0" smtClean="0">
                <a:latin typeface="Baskerville Old Face" panose="02020602080505020303" pitchFamily="18" charset="0"/>
              </a:rPr>
              <a:t>, Grenada, Papua New Gwinea, the Solomon </a:t>
            </a:r>
            <a:r>
              <a:rPr lang="pl-PL" sz="2000" dirty="0" err="1" smtClean="0">
                <a:latin typeface="Baskerville Old Face" panose="02020602080505020303" pitchFamily="18" charset="0"/>
              </a:rPr>
              <a:t>Islands</a:t>
            </a:r>
            <a:r>
              <a:rPr lang="pl-PL" sz="2000" dirty="0" smtClean="0">
                <a:latin typeface="Baskerville Old Face" panose="02020602080505020303" pitchFamily="18" charset="0"/>
              </a:rPr>
              <a:t>, Tuvalu, </a:t>
            </a:r>
            <a:r>
              <a:rPr lang="pl-PL" sz="2000" dirty="0" err="1" smtClean="0">
                <a:latin typeface="Baskerville Old Face" panose="02020602080505020303" pitchFamily="18" charset="0"/>
              </a:rPr>
              <a:t>SaintLucia</a:t>
            </a:r>
            <a:r>
              <a:rPr lang="pl-PL" sz="2000" dirty="0" smtClean="0">
                <a:latin typeface="Baskerville Old Face" panose="02020602080505020303" pitchFamily="18" charset="0"/>
              </a:rPr>
              <a:t>, Saint Vincent and the </a:t>
            </a:r>
            <a:r>
              <a:rPr lang="pl-PL" sz="2000" dirty="0" err="1" smtClean="0">
                <a:latin typeface="Baskerville Old Face" panose="02020602080505020303" pitchFamily="18" charset="0"/>
              </a:rPr>
              <a:t>Grenadiens</a:t>
            </a:r>
            <a:r>
              <a:rPr lang="pl-PL" sz="2000" dirty="0" smtClean="0">
                <a:latin typeface="Baskerville Old Face" panose="02020602080505020303" pitchFamily="18" charset="0"/>
              </a:rPr>
              <a:t>, </a:t>
            </a:r>
            <a:r>
              <a:rPr lang="pl-PL" sz="2000" dirty="0" err="1" smtClean="0">
                <a:latin typeface="Baskerville Old Face" panose="02020602080505020303" pitchFamily="18" charset="0"/>
              </a:rPr>
              <a:t>Antihua</a:t>
            </a:r>
            <a:r>
              <a:rPr lang="pl-PL" sz="2000" dirty="0" smtClean="0">
                <a:latin typeface="Baskerville Old Face" panose="02020602080505020303" pitchFamily="18" charset="0"/>
              </a:rPr>
              <a:t> and Barbuda, Belize and Saint Kitts and Nevis. </a:t>
            </a:r>
            <a:endParaRPr lang="pl-PL" sz="2000" dirty="0">
              <a:latin typeface="Baskerville Old Face" panose="02020602080505020303" pitchFamily="18" charset="0"/>
            </a:endParaRPr>
          </a:p>
        </p:txBody>
      </p:sp>
      <p:pic>
        <p:nvPicPr>
          <p:cNvPr id="2050" name="Picture 2" descr="Cartoon Maps Of Britain For Child Royalty Free Cliparts, Vectors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60" y="260648"/>
            <a:ext cx="410445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477788" y="1628800"/>
            <a:ext cx="5472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4000" dirty="0" smtClean="0">
                <a:latin typeface="Baskerville Old Face" panose="02020602080505020303" pitchFamily="18" charset="0"/>
              </a:rPr>
              <a:t>Elżbieta II  jest królową  Wielkiej Brytanii, czyli: Anglii, Walii, Szkocji oraz Irlandii </a:t>
            </a:r>
            <a:r>
              <a:rPr lang="pl-PL" sz="4000" dirty="0" smtClean="0">
                <a:latin typeface="Baskerville Old Face" panose="02020602080505020303" pitchFamily="18" charset="0"/>
              </a:rPr>
              <a:t>Północnej, al</a:t>
            </a:r>
            <a:r>
              <a:rPr lang="pl-PL" sz="4000" dirty="0" smtClean="0">
                <a:latin typeface="Baskerville Old Face" panose="02020602080505020303" pitchFamily="18" charset="0"/>
              </a:rPr>
              <a:t>e także 15 innych państw. </a:t>
            </a:r>
            <a:endParaRPr lang="pl-PL" sz="4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20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788" y="404664"/>
            <a:ext cx="7344816" cy="2376264"/>
          </a:xfrm>
        </p:spPr>
        <p:txBody>
          <a:bodyPr/>
          <a:lstStyle/>
          <a:p>
            <a:r>
              <a:rPr lang="pl-PL" dirty="0" smtClean="0">
                <a:latin typeface="Baskerville Old Face" panose="02020602080505020303" pitchFamily="18" charset="0"/>
              </a:rPr>
              <a:t>Elizabeth  was </a:t>
            </a:r>
            <a:r>
              <a:rPr lang="pl-PL" dirty="0" err="1" smtClean="0">
                <a:latin typeface="Baskerville Old Face" panose="02020602080505020303" pitchFamily="18" charset="0"/>
              </a:rPr>
              <a:t>born</a:t>
            </a:r>
            <a:r>
              <a:rPr lang="pl-PL" dirty="0" smtClean="0">
                <a:latin typeface="Baskerville Old Face" panose="02020602080505020303" pitchFamily="18" charset="0"/>
              </a:rPr>
              <a:t> in London on 21 </a:t>
            </a:r>
            <a:r>
              <a:rPr lang="pl-PL" dirty="0" err="1" smtClean="0">
                <a:latin typeface="Baskerville Old Face" panose="02020602080505020303" pitchFamily="18" charset="0"/>
              </a:rPr>
              <a:t>April</a:t>
            </a:r>
            <a:r>
              <a:rPr lang="pl-PL" dirty="0" smtClean="0">
                <a:latin typeface="Baskerville Old Face" panose="02020602080505020303" pitchFamily="18" charset="0"/>
              </a:rPr>
              <a:t> 1926.</a:t>
            </a:r>
          </a:p>
          <a:p>
            <a:r>
              <a:rPr lang="pl-PL" dirty="0" smtClean="0">
                <a:latin typeface="Baskerville Old Face" panose="02020602080505020303" pitchFamily="18" charset="0"/>
              </a:rPr>
              <a:t>Her </a:t>
            </a:r>
            <a:r>
              <a:rPr lang="pl-PL" dirty="0" err="1" smtClean="0">
                <a:latin typeface="Baskerville Old Face" panose="02020602080505020303" pitchFamily="18" charset="0"/>
              </a:rPr>
              <a:t>father</a:t>
            </a:r>
            <a:r>
              <a:rPr lang="pl-PL" dirty="0" smtClean="0">
                <a:latin typeface="Baskerville Old Face" panose="02020602080505020303" pitchFamily="18" charset="0"/>
              </a:rPr>
              <a:t> was Prince Albert </a:t>
            </a:r>
            <a:r>
              <a:rPr lang="pl-PL" dirty="0" err="1" smtClean="0">
                <a:latin typeface="Baskerville Old Face" panose="02020602080505020303" pitchFamily="18" charset="0"/>
              </a:rPr>
              <a:t>Duke</a:t>
            </a:r>
            <a:r>
              <a:rPr lang="pl-PL" dirty="0" smtClean="0">
                <a:latin typeface="Baskerville Old Face" panose="02020602080505020303" pitchFamily="18" charset="0"/>
              </a:rPr>
              <a:t> of  York.</a:t>
            </a:r>
          </a:p>
          <a:p>
            <a:r>
              <a:rPr lang="pl-PL" dirty="0" smtClean="0">
                <a:latin typeface="Baskerville Old Face" panose="02020602080505020303" pitchFamily="18" charset="0"/>
              </a:rPr>
              <a:t>Her </a:t>
            </a:r>
            <a:r>
              <a:rPr lang="pl-PL" dirty="0" err="1" smtClean="0">
                <a:latin typeface="Baskerville Old Face" panose="02020602080505020303" pitchFamily="18" charset="0"/>
              </a:rPr>
              <a:t>mather</a:t>
            </a:r>
            <a:r>
              <a:rPr lang="pl-PL" dirty="0" smtClean="0">
                <a:latin typeface="Baskerville Old Face" panose="02020602080505020303" pitchFamily="18" charset="0"/>
              </a:rPr>
              <a:t> was Elizabeth </a:t>
            </a:r>
            <a:r>
              <a:rPr lang="pl-PL" dirty="0" err="1" smtClean="0">
                <a:latin typeface="Baskerville Old Face" panose="02020602080505020303" pitchFamily="18" charset="0"/>
              </a:rPr>
              <a:t>Dutchess</a:t>
            </a:r>
            <a:r>
              <a:rPr lang="pl-PL" dirty="0" smtClean="0">
                <a:latin typeface="Baskerville Old Face" panose="02020602080505020303" pitchFamily="18" charset="0"/>
              </a:rPr>
              <a:t> of York.</a:t>
            </a:r>
          </a:p>
          <a:p>
            <a:r>
              <a:rPr lang="pl-PL" dirty="0" smtClean="0">
                <a:latin typeface="Baskerville Old Face" panose="02020602080505020303" pitchFamily="18" charset="0"/>
              </a:rPr>
              <a:t>Her </a:t>
            </a:r>
            <a:r>
              <a:rPr lang="pl-PL" dirty="0" err="1" smtClean="0">
                <a:latin typeface="Baskerville Old Face" panose="02020602080505020303" pitchFamily="18" charset="0"/>
              </a:rPr>
              <a:t>sister</a:t>
            </a:r>
            <a:r>
              <a:rPr lang="pl-PL" dirty="0" smtClean="0">
                <a:latin typeface="Baskerville Old Face" panose="02020602080505020303" pitchFamily="18" charset="0"/>
              </a:rPr>
              <a:t> </a:t>
            </a:r>
            <a:r>
              <a:rPr lang="pl-PL" dirty="0" err="1" smtClean="0">
                <a:latin typeface="Baskerville Old Face" panose="02020602080505020303" pitchFamily="18" charset="0"/>
              </a:rPr>
              <a:t>is</a:t>
            </a:r>
            <a:r>
              <a:rPr lang="pl-PL" dirty="0" smtClean="0">
                <a:latin typeface="Baskerville Old Face" panose="02020602080505020303" pitchFamily="18" charset="0"/>
              </a:rPr>
              <a:t> </a:t>
            </a:r>
            <a:r>
              <a:rPr lang="pl-PL" dirty="0" err="1" smtClean="0">
                <a:latin typeface="Baskerville Old Face" panose="02020602080505020303" pitchFamily="18" charset="0"/>
              </a:rPr>
              <a:t>Princess</a:t>
            </a:r>
            <a:r>
              <a:rPr lang="pl-PL" dirty="0" smtClean="0">
                <a:latin typeface="Baskerville Old Face" panose="02020602080505020303" pitchFamily="18" charset="0"/>
              </a:rPr>
              <a:t> </a:t>
            </a:r>
            <a:r>
              <a:rPr lang="pl-PL" dirty="0" err="1" smtClean="0">
                <a:latin typeface="Baskerville Old Face" panose="02020602080505020303" pitchFamily="18" charset="0"/>
              </a:rPr>
              <a:t>Margarett</a:t>
            </a:r>
            <a:r>
              <a:rPr lang="pl-PL" dirty="0" smtClean="0">
                <a:latin typeface="Baskerville Old Face" panose="02020602080505020303" pitchFamily="18" charset="0"/>
              </a:rPr>
              <a:t>. </a:t>
            </a:r>
            <a:r>
              <a:rPr lang="pl-PL" dirty="0" err="1" smtClean="0">
                <a:latin typeface="Baskerville Old Face" panose="02020602080505020303" pitchFamily="18" charset="0"/>
              </a:rPr>
              <a:t>She</a:t>
            </a:r>
            <a:r>
              <a:rPr lang="pl-PL" dirty="0" smtClean="0">
                <a:latin typeface="Baskerville Old Face" panose="02020602080505020303" pitchFamily="18" charset="0"/>
              </a:rPr>
              <a:t> was </a:t>
            </a:r>
            <a:r>
              <a:rPr lang="pl-PL" dirty="0" err="1" smtClean="0">
                <a:latin typeface="Baskerville Old Face" panose="02020602080505020303" pitchFamily="18" charset="0"/>
              </a:rPr>
              <a:t>born</a:t>
            </a:r>
            <a:r>
              <a:rPr lang="pl-PL" dirty="0" smtClean="0">
                <a:latin typeface="Baskerville Old Face" panose="02020602080505020303" pitchFamily="18" charset="0"/>
              </a:rPr>
              <a:t> in 1930. 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3074" name="Picture 2" descr="Jerzy VI Windsor – Wikipedia, wolna encyklo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2924944"/>
            <a:ext cx="2128621" cy="294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lustrac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459" y="2924942"/>
            <a:ext cx="2321133" cy="294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otivul pentru care Prințesa Margaret a primit o educați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92" y="2924941"/>
            <a:ext cx="2576819" cy="294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9262764" y="4115552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Baskerville Old Face" panose="02020602080505020303" pitchFamily="18" charset="0"/>
              </a:rPr>
              <a:t>Oto rodzina królowej: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pl-PL" sz="2400" dirty="0">
                <a:latin typeface="Baskerville Old Face" panose="02020602080505020303" pitchFamily="18" charset="0"/>
              </a:rPr>
              <a:t>t</a:t>
            </a:r>
            <a:r>
              <a:rPr lang="pl-PL" sz="2400" dirty="0" smtClean="0">
                <a:latin typeface="Baskerville Old Face" panose="02020602080505020303" pitchFamily="18" charset="0"/>
              </a:rPr>
              <a:t>ata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pl-PL" sz="2400" dirty="0">
                <a:latin typeface="Baskerville Old Face" panose="02020602080505020303" pitchFamily="18" charset="0"/>
              </a:rPr>
              <a:t>m</a:t>
            </a:r>
            <a:r>
              <a:rPr lang="pl-PL" sz="2400" dirty="0" smtClean="0">
                <a:latin typeface="Baskerville Old Face" panose="02020602080505020303" pitchFamily="18" charset="0"/>
              </a:rPr>
              <a:t>ama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pl-PL" sz="2400" dirty="0">
                <a:latin typeface="Baskerville Old Face" panose="02020602080505020303" pitchFamily="18" charset="0"/>
              </a:rPr>
              <a:t>o</a:t>
            </a:r>
            <a:r>
              <a:rPr lang="pl-PL" sz="2400" dirty="0" smtClean="0">
                <a:latin typeface="Baskerville Old Face" panose="02020602080505020303" pitchFamily="18" charset="0"/>
              </a:rPr>
              <a:t>raz siostra</a:t>
            </a:r>
            <a:r>
              <a:rPr lang="pl-PL" sz="2400" dirty="0" smtClean="0"/>
              <a:t>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61912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ince Philip Retires From Royal Duties: Photos Through the Year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9"/>
            <a:ext cx="4690706" cy="312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086300" y="724931"/>
            <a:ext cx="684076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3600" dirty="0" err="1" smtClean="0">
                <a:latin typeface="Baskerville Old Face" panose="02020602080505020303" pitchFamily="18" charset="0"/>
              </a:rPr>
              <a:t>Princess</a:t>
            </a:r>
            <a:r>
              <a:rPr lang="pl-PL" sz="3600" dirty="0" smtClean="0">
                <a:latin typeface="Baskerville Old Face" panose="02020602080505020303" pitchFamily="18" charset="0"/>
              </a:rPr>
              <a:t> Elizabeth </a:t>
            </a:r>
            <a:r>
              <a:rPr lang="pl-PL" sz="3600" dirty="0" err="1" smtClean="0">
                <a:latin typeface="Baskerville Old Face" panose="02020602080505020303" pitchFamily="18" charset="0"/>
              </a:rPr>
              <a:t>married</a:t>
            </a:r>
            <a:r>
              <a:rPr lang="pl-PL" sz="3600" dirty="0" smtClean="0">
                <a:latin typeface="Baskerville Old Face" panose="02020602080505020303" pitchFamily="18" charset="0"/>
              </a:rPr>
              <a:t> Prince Philips </a:t>
            </a:r>
            <a:r>
              <a:rPr lang="pl-PL" sz="3600" dirty="0" err="1">
                <a:latin typeface="Baskerville Old Face" panose="02020602080505020303" pitchFamily="18" charset="0"/>
              </a:rPr>
              <a:t>D</a:t>
            </a:r>
            <a:r>
              <a:rPr lang="pl-PL" sz="3600" dirty="0" err="1" smtClean="0">
                <a:latin typeface="Baskerville Old Face" panose="02020602080505020303" pitchFamily="18" charset="0"/>
              </a:rPr>
              <a:t>uke</a:t>
            </a:r>
            <a:r>
              <a:rPr lang="pl-PL" sz="3600" dirty="0" smtClean="0">
                <a:latin typeface="Baskerville Old Face" panose="02020602080505020303" pitchFamily="18" charset="0"/>
              </a:rPr>
              <a:t> of </a:t>
            </a:r>
            <a:r>
              <a:rPr lang="pl-PL" sz="3600" dirty="0" err="1" smtClean="0">
                <a:latin typeface="Baskerville Old Face" panose="02020602080505020303" pitchFamily="18" charset="0"/>
              </a:rPr>
              <a:t>Edinburgh</a:t>
            </a:r>
            <a:r>
              <a:rPr lang="pl-PL" sz="3600" dirty="0" smtClean="0">
                <a:latin typeface="Baskerville Old Face" panose="02020602080505020303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pl-PL" sz="3600" dirty="0" smtClean="0">
                <a:latin typeface="Baskerville Old Face" panose="02020602080505020303" pitchFamily="18" charset="0"/>
              </a:rPr>
              <a:t>on 20 </a:t>
            </a:r>
            <a:r>
              <a:rPr lang="pl-PL" sz="3600" dirty="0" err="1" smtClean="0">
                <a:latin typeface="Baskerville Old Face" panose="02020602080505020303" pitchFamily="18" charset="0"/>
              </a:rPr>
              <a:t>November</a:t>
            </a:r>
            <a:r>
              <a:rPr lang="pl-PL" sz="3600" dirty="0" smtClean="0">
                <a:latin typeface="Baskerville Old Face" panose="02020602080505020303" pitchFamily="18" charset="0"/>
              </a:rPr>
              <a:t> 1947.</a:t>
            </a:r>
            <a:endParaRPr lang="pl-PL" sz="3600" dirty="0">
              <a:latin typeface="Baskerville Old Face" panose="02020602080505020303" pitchFamily="18" charset="0"/>
            </a:endParaRPr>
          </a:p>
        </p:txBody>
      </p:sp>
      <p:pic>
        <p:nvPicPr>
          <p:cNvPr id="4100" name="Picture 4" descr="Queen Elizabeth II and Prince Philip are cousins - Insi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389313"/>
            <a:ext cx="4690706" cy="320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086300" y="4217514"/>
            <a:ext cx="568863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Baskerville Old Face" panose="02020602080505020303" pitchFamily="18" charset="0"/>
              </a:rPr>
              <a:t>A tak wygląda dziś Królowa i jej mąż. Są już małżeństwem 73 lata.</a:t>
            </a:r>
            <a:endParaRPr lang="pl-PL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14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292" y="476672"/>
            <a:ext cx="10801200" cy="59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3600" dirty="0" smtClean="0">
                <a:latin typeface="Baskerville Old Face" panose="02020602080505020303" pitchFamily="18" charset="0"/>
              </a:rPr>
              <a:t>Elizabeth and Philip </a:t>
            </a:r>
            <a:r>
              <a:rPr lang="pl-PL" sz="3600" dirty="0" err="1" smtClean="0">
                <a:latin typeface="Baskerville Old Face" panose="02020602080505020303" pitchFamily="18" charset="0"/>
              </a:rPr>
              <a:t>have</a:t>
            </a:r>
            <a:r>
              <a:rPr lang="pl-PL" sz="3600" dirty="0" smtClean="0">
                <a:latin typeface="Baskerville Old Face" panose="02020602080505020303" pitchFamily="18" charset="0"/>
              </a:rPr>
              <a:t> </a:t>
            </a:r>
            <a:r>
              <a:rPr lang="pl-PL" sz="3600" dirty="0" err="1" smtClean="0">
                <a:latin typeface="Baskerville Old Face" panose="02020602080505020303" pitchFamily="18" charset="0"/>
              </a:rPr>
              <a:t>got</a:t>
            </a:r>
            <a:r>
              <a:rPr lang="pl-PL" sz="3600" dirty="0" smtClean="0">
                <a:latin typeface="Baskerville Old Face" panose="02020602080505020303" pitchFamily="18" charset="0"/>
              </a:rPr>
              <a:t> </a:t>
            </a:r>
            <a:r>
              <a:rPr lang="pl-PL" sz="3600" dirty="0" err="1" smtClean="0">
                <a:latin typeface="Baskerville Old Face" panose="02020602080505020303" pitchFamily="18" charset="0"/>
              </a:rPr>
              <a:t>four</a:t>
            </a:r>
            <a:r>
              <a:rPr lang="pl-PL" sz="3600" dirty="0" smtClean="0">
                <a:latin typeface="Baskerville Old Face" panose="02020602080505020303" pitchFamily="18" charset="0"/>
              </a:rPr>
              <a:t> </a:t>
            </a:r>
            <a:r>
              <a:rPr lang="pl-PL" sz="3600" dirty="0" err="1" smtClean="0">
                <a:latin typeface="Baskerville Old Face" panose="02020602080505020303" pitchFamily="18" charset="0"/>
              </a:rPr>
              <a:t>children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pic>
        <p:nvPicPr>
          <p:cNvPr id="5122" name="Picture 2" descr="Prince Charles 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70" y="1373177"/>
            <a:ext cx="1944216" cy="264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30670" y="4027761"/>
            <a:ext cx="2639405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Baskerville Old Face" panose="02020602080505020303" pitchFamily="18" charset="0"/>
              </a:rPr>
              <a:t>The Prince Charles, Prince of </a:t>
            </a:r>
            <a:r>
              <a:rPr lang="pl-PL" sz="2400" dirty="0" err="1" smtClean="0">
                <a:latin typeface="Baskerville Old Face" panose="02020602080505020303" pitchFamily="18" charset="0"/>
              </a:rPr>
              <a:t>Wales</a:t>
            </a:r>
            <a:endParaRPr lang="pl-PL" sz="2400" dirty="0">
              <a:latin typeface="Baskerville Old Face" panose="02020602080505020303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2400" dirty="0">
                <a:latin typeface="Baskerville Old Face" panose="02020602080505020303" pitchFamily="18" charset="0"/>
              </a:rPr>
              <a:t>c</a:t>
            </a:r>
            <a:r>
              <a:rPr lang="pl-PL" sz="2400" dirty="0" smtClean="0">
                <a:latin typeface="Baskerville Old Face" panose="02020602080505020303" pitchFamily="18" charset="0"/>
              </a:rPr>
              <a:t>zyli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Baskerville Old Face" panose="02020602080505020303" pitchFamily="18" charset="0"/>
              </a:rPr>
              <a:t>Karol, </a:t>
            </a:r>
            <a:r>
              <a:rPr lang="pl-PL" sz="2400" dirty="0" err="1" smtClean="0">
                <a:latin typeface="Baskerville Old Face" panose="02020602080505020303" pitchFamily="18" charset="0"/>
              </a:rPr>
              <a:t>książe</a:t>
            </a:r>
            <a:r>
              <a:rPr lang="pl-PL" sz="2400" dirty="0" smtClean="0">
                <a:latin typeface="Baskerville Old Face" panose="02020602080505020303" pitchFamily="18" charset="0"/>
              </a:rPr>
              <a:t> Walii.</a:t>
            </a:r>
          </a:p>
          <a:p>
            <a:pPr>
              <a:lnSpc>
                <a:spcPct val="90000"/>
              </a:lnSpc>
            </a:pPr>
            <a:endParaRPr lang="pl-PL" sz="2400" dirty="0" smtClean="0">
              <a:latin typeface="Baskerville Old Face" panose="02020602080505020303" pitchFamily="18" charset="0"/>
            </a:endParaRPr>
          </a:p>
          <a:p>
            <a:pPr>
              <a:lnSpc>
                <a:spcPct val="90000"/>
              </a:lnSpc>
            </a:pPr>
            <a:endParaRPr lang="pl-PL" sz="2400" dirty="0"/>
          </a:p>
        </p:txBody>
      </p:sp>
      <p:pic>
        <p:nvPicPr>
          <p:cNvPr id="5124" name="Picture 4" descr="Princess Anne October 2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279" y="1371443"/>
            <a:ext cx="1798861" cy="265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680279" y="4027761"/>
            <a:ext cx="24861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400" dirty="0" err="1" smtClean="0">
                <a:latin typeface="Baskerville Old Face" panose="02020602080505020303" pitchFamily="18" charset="0"/>
              </a:rPr>
              <a:t>Anne</a:t>
            </a:r>
            <a:r>
              <a:rPr lang="pl-PL" sz="2400" dirty="0" smtClean="0">
                <a:latin typeface="Baskerville Old Face" panose="02020602080505020303" pitchFamily="18" charset="0"/>
              </a:rPr>
              <a:t>, </a:t>
            </a:r>
            <a:r>
              <a:rPr lang="pl-PL" sz="2400" dirty="0" err="1" smtClean="0">
                <a:latin typeface="Baskerville Old Face" panose="02020602080505020303" pitchFamily="18" charset="0"/>
              </a:rPr>
              <a:t>Princess</a:t>
            </a:r>
            <a:r>
              <a:rPr lang="pl-PL" sz="2400" dirty="0" smtClean="0">
                <a:latin typeface="Baskerville Old Face" panose="02020602080505020303" pitchFamily="18" charset="0"/>
              </a:rPr>
              <a:t> </a:t>
            </a:r>
            <a:r>
              <a:rPr lang="pl-PL" sz="2400" dirty="0" err="1" smtClean="0">
                <a:latin typeface="Baskerville Old Face" panose="02020602080505020303" pitchFamily="18" charset="0"/>
              </a:rPr>
              <a:t>Royal</a:t>
            </a:r>
            <a:endParaRPr lang="pl-PL" sz="2400" dirty="0" smtClean="0">
              <a:latin typeface="Baskerville Old Face" panose="02020602080505020303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2400" dirty="0">
                <a:latin typeface="Baskerville Old Face" panose="02020602080505020303" pitchFamily="18" charset="0"/>
              </a:rPr>
              <a:t>c</a:t>
            </a:r>
            <a:r>
              <a:rPr lang="pl-PL" sz="2400" dirty="0" smtClean="0">
                <a:latin typeface="Baskerville Old Face" panose="02020602080505020303" pitchFamily="18" charset="0"/>
              </a:rPr>
              <a:t>zyli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Baskerville Old Face" panose="02020602080505020303" pitchFamily="18" charset="0"/>
              </a:rPr>
              <a:t>Anna, </a:t>
            </a:r>
            <a:r>
              <a:rPr lang="pl-PL" sz="2400" dirty="0" err="1" smtClean="0">
                <a:latin typeface="Baskerville Old Face" panose="02020602080505020303" pitchFamily="18" charset="0"/>
              </a:rPr>
              <a:t>księzniczka</a:t>
            </a:r>
            <a:r>
              <a:rPr lang="pl-PL" sz="2400" dirty="0" smtClean="0">
                <a:latin typeface="Baskerville Old Face" panose="02020602080505020303" pitchFamily="18" charset="0"/>
              </a:rPr>
              <a:t> królewska. </a:t>
            </a:r>
            <a:endParaRPr lang="pl-PL" sz="2400" dirty="0">
              <a:latin typeface="Baskerville Old Face" panose="02020602080505020303" pitchFamily="18" charset="0"/>
            </a:endParaRPr>
          </a:p>
        </p:txBody>
      </p:sp>
      <p:pic>
        <p:nvPicPr>
          <p:cNvPr id="5126" name="Picture 6" descr="Prince Andrew August 2014 (cropped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512" y="1371443"/>
            <a:ext cx="1948993" cy="264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784533" y="4027761"/>
            <a:ext cx="2481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Baskerville Old Face" panose="02020602080505020303" pitchFamily="18" charset="0"/>
              </a:rPr>
              <a:t>Prince, Andrew </a:t>
            </a:r>
            <a:r>
              <a:rPr lang="pl-PL" sz="2400" dirty="0" err="1">
                <a:latin typeface="Baskerville Old Face" panose="02020602080505020303" pitchFamily="18" charset="0"/>
              </a:rPr>
              <a:t>D</a:t>
            </a:r>
            <a:r>
              <a:rPr lang="pl-PL" sz="2400" dirty="0" err="1" smtClean="0">
                <a:latin typeface="Baskerville Old Face" panose="02020602080505020303" pitchFamily="18" charset="0"/>
              </a:rPr>
              <a:t>uke</a:t>
            </a:r>
            <a:r>
              <a:rPr lang="pl-PL" sz="2400" dirty="0" smtClean="0">
                <a:latin typeface="Baskerville Old Face" panose="02020602080505020303" pitchFamily="18" charset="0"/>
              </a:rPr>
              <a:t> of York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Baskerville Old Face" panose="02020602080505020303" pitchFamily="18" charset="0"/>
              </a:rPr>
              <a:t>czyli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Baskerville Old Face" panose="02020602080505020303" pitchFamily="18" charset="0"/>
              </a:rPr>
              <a:t>Andrzej, </a:t>
            </a:r>
            <a:r>
              <a:rPr lang="pl-PL" sz="2400" dirty="0" err="1" smtClean="0">
                <a:latin typeface="Baskerville Old Face" panose="02020602080505020303" pitchFamily="18" charset="0"/>
              </a:rPr>
              <a:t>książe</a:t>
            </a:r>
            <a:r>
              <a:rPr lang="pl-PL" sz="2400" dirty="0" smtClean="0">
                <a:latin typeface="Baskerville Old Face" panose="02020602080505020303" pitchFamily="18" charset="0"/>
              </a:rPr>
              <a:t> Yorku .</a:t>
            </a:r>
            <a:endParaRPr lang="pl-PL" sz="2400" dirty="0">
              <a:latin typeface="Baskerville Old Face" panose="02020602080505020303" pitchFamily="18" charset="0"/>
            </a:endParaRPr>
          </a:p>
        </p:txBody>
      </p:sp>
      <p:pic>
        <p:nvPicPr>
          <p:cNvPr id="5128" name="Picture 8" descr="Prince Edward February 20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673" y="1386113"/>
            <a:ext cx="1661413" cy="264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9617673" y="4027761"/>
            <a:ext cx="2381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Baskerville Old Face" panose="02020602080505020303" pitchFamily="18" charset="0"/>
              </a:rPr>
              <a:t>Prince Edward, Earl </a:t>
            </a:r>
            <a:r>
              <a:rPr lang="pl-PL" sz="2400" dirty="0" smtClean="0">
                <a:latin typeface="Baskerville Old Face" panose="02020602080505020303" pitchFamily="18" charset="0"/>
              </a:rPr>
              <a:t>of </a:t>
            </a:r>
            <a:r>
              <a:rPr lang="pl-PL" sz="2400" dirty="0" err="1" smtClean="0">
                <a:latin typeface="Baskerville Old Face" panose="02020602080505020303" pitchFamily="18" charset="0"/>
              </a:rPr>
              <a:t>We</a:t>
            </a:r>
            <a:r>
              <a:rPr lang="pl-PL" sz="2400" dirty="0" err="1" smtClean="0">
                <a:latin typeface="Baskerville Old Face" panose="02020602080505020303" pitchFamily="18" charset="0"/>
              </a:rPr>
              <a:t>ssesx</a:t>
            </a:r>
            <a:endParaRPr lang="pl-PL" sz="2400" dirty="0" smtClean="0">
              <a:latin typeface="Baskerville Old Face" panose="02020602080505020303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2400" dirty="0">
                <a:latin typeface="Baskerville Old Face" panose="02020602080505020303" pitchFamily="18" charset="0"/>
              </a:rPr>
              <a:t>c</a:t>
            </a:r>
            <a:r>
              <a:rPr lang="pl-PL" sz="2400" dirty="0" smtClean="0">
                <a:latin typeface="Baskerville Old Face" panose="02020602080505020303" pitchFamily="18" charset="0"/>
              </a:rPr>
              <a:t>zyli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Baskerville Old Face" panose="02020602080505020303" pitchFamily="18" charset="0"/>
              </a:rPr>
              <a:t>Edward, hrabia </a:t>
            </a:r>
            <a:r>
              <a:rPr lang="pl-PL" sz="2400" dirty="0" err="1" smtClean="0">
                <a:latin typeface="Baskerville Old Face" panose="02020602080505020303" pitchFamily="18" charset="0"/>
              </a:rPr>
              <a:t>Wesseksu</a:t>
            </a:r>
            <a:r>
              <a:rPr lang="pl-PL" sz="2400" dirty="0" smtClean="0">
                <a:latin typeface="Baskerville Old Face" panose="02020602080505020303" pitchFamily="18" charset="0"/>
              </a:rPr>
              <a:t>.</a:t>
            </a:r>
            <a:endParaRPr lang="pl-PL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23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ich Members of the Royal Family Were on the Buckingham Palac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404664"/>
            <a:ext cx="604867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246540" y="2924944"/>
            <a:ext cx="4752528" cy="2754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9600" dirty="0" err="1" smtClean="0">
                <a:latin typeface="Baskerville Old Face" panose="02020602080505020303" pitchFamily="18" charset="0"/>
              </a:rPr>
              <a:t>Royal</a:t>
            </a:r>
            <a:r>
              <a:rPr lang="pl-PL" sz="9600" dirty="0" smtClean="0">
                <a:latin typeface="Baskerville Old Face" panose="02020602080505020303" pitchFamily="18" charset="0"/>
              </a:rPr>
              <a:t> </a:t>
            </a:r>
            <a:r>
              <a:rPr lang="pl-PL" sz="9600" dirty="0" err="1" smtClean="0">
                <a:latin typeface="Baskerville Old Face" panose="02020602080505020303" pitchFamily="18" charset="0"/>
              </a:rPr>
              <a:t>Familly</a:t>
            </a:r>
            <a:endParaRPr lang="pl-PL" sz="96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lizabeth and Philip 19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404664"/>
            <a:ext cx="4104456" cy="59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158308" y="2276872"/>
            <a:ext cx="6048672" cy="109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3600" dirty="0" smtClean="0">
                <a:latin typeface="Baskerville Old Face" panose="02020602080505020303" pitchFamily="18" charset="0"/>
              </a:rPr>
              <a:t>Elizabeth was </a:t>
            </a:r>
            <a:r>
              <a:rPr lang="pl-PL" sz="3600" dirty="0" err="1" smtClean="0">
                <a:latin typeface="Baskerville Old Face" panose="02020602080505020303" pitchFamily="18" charset="0"/>
              </a:rPr>
              <a:t>crowned</a:t>
            </a:r>
            <a:r>
              <a:rPr lang="pl-PL" sz="3600" dirty="0" smtClean="0">
                <a:latin typeface="Baskerville Old Face" panose="02020602080505020303" pitchFamily="18" charset="0"/>
              </a:rPr>
              <a:t> </a:t>
            </a:r>
            <a:r>
              <a:rPr lang="pl-PL" sz="3600" dirty="0" err="1" smtClean="0">
                <a:latin typeface="Baskerville Old Face" panose="02020602080505020303" pitchFamily="18" charset="0"/>
              </a:rPr>
              <a:t>queen</a:t>
            </a:r>
            <a:r>
              <a:rPr lang="pl-PL" sz="3600" dirty="0" smtClean="0">
                <a:latin typeface="Baskerville Old Face" panose="02020602080505020303" pitchFamily="18" charset="0"/>
              </a:rPr>
              <a:t> on 2 </a:t>
            </a:r>
            <a:r>
              <a:rPr lang="pl-PL" sz="3600" dirty="0" err="1" smtClean="0">
                <a:latin typeface="Baskerville Old Face" panose="02020602080505020303" pitchFamily="18" charset="0"/>
              </a:rPr>
              <a:t>June</a:t>
            </a:r>
            <a:r>
              <a:rPr lang="pl-PL" sz="3600" dirty="0" smtClean="0">
                <a:latin typeface="Baskerville Old Face" panose="02020602080505020303" pitchFamily="18" charset="0"/>
              </a:rPr>
              <a:t> 1953.</a:t>
            </a:r>
            <a:endParaRPr lang="pl-PL" sz="3600" dirty="0">
              <a:latin typeface="Baskerville Old Face" panose="02020602080505020303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158308" y="5301208"/>
            <a:ext cx="554461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Baskerville Old Face" panose="02020602080505020303" pitchFamily="18" charset="0"/>
              </a:rPr>
              <a:t>Elżbieta jest już królową od 67 lat. </a:t>
            </a:r>
            <a:endParaRPr lang="pl-PL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42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Buckingham Palace Tour with Afternoon Tea at Prestigious Hote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4951"/>
            <a:ext cx="7534572" cy="502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ało znane fakty o Pałacu Buckingham londynek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572" y="4000500"/>
            <a:ext cx="457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33772" y="404664"/>
            <a:ext cx="11521280" cy="1312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4400" dirty="0" smtClean="0">
                <a:latin typeface="Baskerville Old Face" panose="02020602080505020303" pitchFamily="18" charset="0"/>
              </a:rPr>
              <a:t>Buckingham </a:t>
            </a:r>
            <a:r>
              <a:rPr lang="pl-PL" sz="4400" dirty="0" err="1" smtClean="0">
                <a:latin typeface="Baskerville Old Face" panose="02020602080505020303" pitchFamily="18" charset="0"/>
              </a:rPr>
              <a:t>Palace</a:t>
            </a:r>
            <a:r>
              <a:rPr lang="pl-PL" sz="4400" dirty="0" smtClean="0">
                <a:latin typeface="Baskerville Old Face" panose="02020602080505020303" pitchFamily="18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pl-PL" sz="4400" dirty="0" smtClean="0">
                <a:latin typeface="Baskerville Old Face" panose="02020602080505020303" pitchFamily="18" charset="0"/>
              </a:rPr>
              <a:t> </a:t>
            </a:r>
            <a:r>
              <a:rPr lang="pl-PL" sz="3600" dirty="0" err="1" smtClean="0">
                <a:latin typeface="Baskerville Old Face" panose="02020602080505020303" pitchFamily="18" charset="0"/>
              </a:rPr>
              <a:t>main</a:t>
            </a:r>
            <a:r>
              <a:rPr lang="pl-PL" sz="3600" dirty="0" smtClean="0">
                <a:latin typeface="Baskerville Old Face" panose="02020602080505020303" pitchFamily="18" charset="0"/>
              </a:rPr>
              <a:t> </a:t>
            </a:r>
            <a:r>
              <a:rPr lang="pl-PL" sz="3600" dirty="0" err="1" smtClean="0">
                <a:latin typeface="Baskerville Old Face" panose="02020602080505020303" pitchFamily="18" charset="0"/>
              </a:rPr>
              <a:t>official</a:t>
            </a:r>
            <a:r>
              <a:rPr lang="pl-PL" sz="3600" dirty="0" smtClean="0">
                <a:latin typeface="Baskerville Old Face" panose="02020602080505020303" pitchFamily="18" charset="0"/>
              </a:rPr>
              <a:t> </a:t>
            </a:r>
            <a:r>
              <a:rPr lang="pl-PL" sz="3600" dirty="0" err="1" smtClean="0">
                <a:latin typeface="Baskerville Old Face" panose="02020602080505020303" pitchFamily="18" charset="0"/>
              </a:rPr>
              <a:t>home</a:t>
            </a:r>
            <a:r>
              <a:rPr lang="pl-PL" sz="3600" dirty="0" smtClean="0">
                <a:latin typeface="Baskerville Old Face" panose="02020602080505020303" pitchFamily="18" charset="0"/>
              </a:rPr>
              <a:t> with 775 </a:t>
            </a:r>
            <a:r>
              <a:rPr lang="pl-PL" sz="3600" dirty="0" err="1" smtClean="0">
                <a:latin typeface="Baskerville Old Face" panose="02020602080505020303" pitchFamily="18" charset="0"/>
              </a:rPr>
              <a:t>rooms</a:t>
            </a:r>
            <a:r>
              <a:rPr lang="pl-PL" sz="3600" dirty="0" smtClean="0">
                <a:latin typeface="Baskerville Old Face" panose="02020602080505020303" pitchFamily="18" charset="0"/>
              </a:rPr>
              <a:t>.  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7822604" y="2060848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000" dirty="0" smtClean="0">
                <a:latin typeface="Baskerville Old Face" panose="02020602080505020303" pitchFamily="18" charset="0"/>
              </a:rPr>
              <a:t>Ale także jest tam: poczta</a:t>
            </a:r>
            <a:r>
              <a:rPr lang="pl-PL" sz="2000" dirty="0">
                <a:latin typeface="Baskerville Old Face" panose="02020602080505020303" pitchFamily="18" charset="0"/>
              </a:rPr>
              <a:t>, niewielkie kino, sklep jubilerski, bankomat, basen, kaplica, kawiarnia dla pracowników, a nawet gabinet </a:t>
            </a:r>
            <a:r>
              <a:rPr lang="pl-PL" sz="2000" dirty="0" smtClean="0">
                <a:latin typeface="Baskerville Old Face" panose="02020602080505020303" pitchFamily="18" charset="0"/>
              </a:rPr>
              <a:t>medyczny.</a:t>
            </a:r>
            <a:endParaRPr lang="pl-PL" sz="2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7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ramat królowej Elżbiety II. Nie żyje jej bliski przyjacie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4" descr="Dramat królowej Elżbiety II. Nie żyje jej bliski przyjacie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5" y="280746"/>
            <a:ext cx="5086202" cy="626920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454452" y="2564904"/>
            <a:ext cx="453650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Baskerville Old Face" panose="02020602080505020303" pitchFamily="18" charset="0"/>
              </a:rPr>
              <a:t>Królowa stworzyła nową rasę psów zwaną „</a:t>
            </a:r>
            <a:r>
              <a:rPr lang="pl-PL" sz="2400" dirty="0" err="1" smtClean="0">
                <a:latin typeface="Baskerville Old Face" panose="02020602080505020303" pitchFamily="18" charset="0"/>
              </a:rPr>
              <a:t>dorgi</a:t>
            </a:r>
            <a:r>
              <a:rPr lang="pl-PL" sz="2400" dirty="0" smtClean="0">
                <a:latin typeface="Baskerville Old Face" panose="02020602080505020303" pitchFamily="18" charset="0"/>
              </a:rPr>
              <a:t>” skrzyżowanie </a:t>
            </a:r>
            <a:r>
              <a:rPr lang="pl-PL" sz="2400" dirty="0" err="1" smtClean="0">
                <a:latin typeface="Baskerville Old Face" panose="02020602080505020303" pitchFamily="18" charset="0"/>
              </a:rPr>
              <a:t>corgi</a:t>
            </a:r>
            <a:r>
              <a:rPr lang="pl-PL" sz="2400" dirty="0" smtClean="0">
                <a:latin typeface="Baskerville Old Face" panose="02020602080505020303" pitchFamily="18" charset="0"/>
              </a:rPr>
              <a:t> z jamnikiem, który wabił się </a:t>
            </a:r>
            <a:r>
              <a:rPr lang="pl-PL" sz="2400" dirty="0" err="1" smtClean="0">
                <a:latin typeface="Baskerville Old Face" panose="02020602080505020303" pitchFamily="18" charset="0"/>
              </a:rPr>
              <a:t>Pipkin</a:t>
            </a:r>
            <a:r>
              <a:rPr lang="pl-PL" sz="2400" dirty="0" smtClean="0">
                <a:latin typeface="Baskerville Old Face" panose="02020602080505020303" pitchFamily="18" charset="0"/>
              </a:rPr>
              <a:t>. </a:t>
            </a:r>
            <a:endParaRPr lang="pl-PL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4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blica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85_TF02804846_TF02804846.potx" id="{BC55DF40-C1B1-4324-9390-76F7A3F99AD7}" vid="{03A57810-FD05-498B-89FB-B0E4345A6C5D}"/>
    </a:ext>
  </a:extLst>
</a:theme>
</file>

<file path=ppt/theme/theme2.xml><?xml version="1.0" encoding="utf-8"?>
<a:theme xmlns:a="http://schemas.openxmlformats.org/drawingml/2006/main" name="Motyw pakietu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w stylu tablicy związana z edukacją (panoramiczna)</Template>
  <TotalTime>151</TotalTime>
  <Words>261</Words>
  <Application>Microsoft Office PowerPoint</Application>
  <PresentationFormat>Niestandardowy</PresentationFormat>
  <Paragraphs>37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Baskerville Old Face</vt:lpstr>
      <vt:lpstr>Consolas</vt:lpstr>
      <vt:lpstr>Corbel</vt:lpstr>
      <vt:lpstr>Tablica 16x9</vt:lpstr>
      <vt:lpstr>Prezentacja programu PowerPoint</vt:lpstr>
      <vt:lpstr>Queen of the United Kingdom and monarch of 15 other countries: Canada, Australia, New Zeland, Jamaica, Barbados, the Bahamas, Grenada, Papua New Gwinea, the Solomon Islands, Tuvalu, SaintLucia, Saint Vincent and the Grenadiens, Antihua and Barbuda, Belize and Saint Kitts and Nevis.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Ida</dc:creator>
  <cp:lastModifiedBy>Ida</cp:lastModifiedBy>
  <cp:revision>16</cp:revision>
  <dcterms:created xsi:type="dcterms:W3CDTF">2020-03-31T13:39:40Z</dcterms:created>
  <dcterms:modified xsi:type="dcterms:W3CDTF">2020-03-31T16:10:48Z</dcterms:modified>
</cp:coreProperties>
</file>