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20"/>
  </p:notesMasterIdLst>
  <p:sldIdLst>
    <p:sldId id="256" r:id="rId2"/>
    <p:sldId id="261" r:id="rId3"/>
    <p:sldId id="288" r:id="rId4"/>
    <p:sldId id="287" r:id="rId5"/>
    <p:sldId id="285" r:id="rId6"/>
    <p:sldId id="258" r:id="rId7"/>
    <p:sldId id="259" r:id="rId8"/>
    <p:sldId id="262" r:id="rId9"/>
    <p:sldId id="257" r:id="rId10"/>
    <p:sldId id="263" r:id="rId11"/>
    <p:sldId id="279" r:id="rId12"/>
    <p:sldId id="280" r:id="rId13"/>
    <p:sldId id="281" r:id="rId14"/>
    <p:sldId id="271" r:id="rId15"/>
    <p:sldId id="282" r:id="rId16"/>
    <p:sldId id="283" r:id="rId17"/>
    <p:sldId id="276" r:id="rId18"/>
    <p:sldId id="286" r:id="rId1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5pPr>
    <a:lvl6pPr marL="2286000" algn="l" defTabSz="914400" rtl="0" eaLnBrk="1" latinLnBrk="0" hangingPunct="1">
      <a:defRPr kern="1200">
        <a:solidFill>
          <a:schemeClr val="tx1"/>
        </a:solidFill>
        <a:latin typeface="Rockwell" panose="02060603020205020403" pitchFamily="18" charset="0"/>
        <a:ea typeface="+mn-ea"/>
        <a:cs typeface="+mn-cs"/>
      </a:defRPr>
    </a:lvl6pPr>
    <a:lvl7pPr marL="2743200" algn="l" defTabSz="914400" rtl="0" eaLnBrk="1" latinLnBrk="0" hangingPunct="1">
      <a:defRPr kern="1200">
        <a:solidFill>
          <a:schemeClr val="tx1"/>
        </a:solidFill>
        <a:latin typeface="Rockwell" panose="02060603020205020403" pitchFamily="18" charset="0"/>
        <a:ea typeface="+mn-ea"/>
        <a:cs typeface="+mn-cs"/>
      </a:defRPr>
    </a:lvl7pPr>
    <a:lvl8pPr marL="3200400" algn="l" defTabSz="914400" rtl="0" eaLnBrk="1" latinLnBrk="0" hangingPunct="1">
      <a:defRPr kern="1200">
        <a:solidFill>
          <a:schemeClr val="tx1"/>
        </a:solidFill>
        <a:latin typeface="Rockwell" panose="02060603020205020403" pitchFamily="18" charset="0"/>
        <a:ea typeface="+mn-ea"/>
        <a:cs typeface="+mn-cs"/>
      </a:defRPr>
    </a:lvl8pPr>
    <a:lvl9pPr marL="3657600" algn="l" defTabSz="914400" rtl="0" eaLnBrk="1" latinLnBrk="0" hangingPunct="1">
      <a:defRPr kern="1200">
        <a:solidFill>
          <a:schemeClr val="tx1"/>
        </a:solidFill>
        <a:latin typeface="Rockwell" panose="020606030202050204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Constantia" panose="02030602050306030303" pitchFamily="18" charset="0"/>
              </a:defRPr>
            </a:lvl1pPr>
          </a:lstStyle>
          <a:p>
            <a:pPr>
              <a:defRPr/>
            </a:pPr>
            <a:endParaRPr lang="pl-PL" altLang="pl-PL"/>
          </a:p>
        </p:txBody>
      </p:sp>
      <p:sp>
        <p:nvSpPr>
          <p:cNvPr id="5529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Constantia" panose="02030602050306030303" pitchFamily="18" charset="0"/>
              </a:defRPr>
            </a:lvl1pPr>
          </a:lstStyle>
          <a:p>
            <a:pPr>
              <a:defRPr/>
            </a:pPr>
            <a:fld id="{E6211290-B02F-4B58-AE00-12B2F9F2A9AA}" type="datetimeFigureOut">
              <a:rPr lang="pl-PL" altLang="pl-PL"/>
              <a:pPr>
                <a:defRPr/>
              </a:pPr>
              <a:t>2020-11-09</a:t>
            </a:fld>
            <a:endParaRPr lang="pl-PL" altLang="pl-PL"/>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pl-PL" altLang="pl-PL" noProof="0"/>
              <a:t>Kliknij, aby edytować style wzorca tekstu</a:t>
            </a:r>
          </a:p>
          <a:p>
            <a:pPr lvl="1"/>
            <a:r>
              <a:rPr lang="pl-PL" altLang="pl-PL" noProof="0"/>
              <a:t>Drugi poziom</a:t>
            </a:r>
          </a:p>
          <a:p>
            <a:pPr lvl="2"/>
            <a:r>
              <a:rPr lang="pl-PL" altLang="pl-PL" noProof="0"/>
              <a:t>Trzeci poziom</a:t>
            </a:r>
          </a:p>
          <a:p>
            <a:pPr lvl="3"/>
            <a:r>
              <a:rPr lang="pl-PL" altLang="pl-PL" noProof="0"/>
              <a:t>Czwarty poziom</a:t>
            </a:r>
          </a:p>
          <a:p>
            <a:pPr lvl="4"/>
            <a:r>
              <a:rPr lang="pl-PL" altLang="pl-PL" noProof="0"/>
              <a:t>Piąty poziom</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Constantia" panose="02030602050306030303" pitchFamily="18" charset="0"/>
              </a:defRPr>
            </a:lvl1pPr>
          </a:lstStyle>
          <a:p>
            <a:pPr>
              <a:defRPr/>
            </a:pPr>
            <a:endParaRPr lang="pl-PL" altLang="pl-PL"/>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Constantia" panose="02030602050306030303" pitchFamily="18" charset="0"/>
              </a:defRPr>
            </a:lvl1pPr>
          </a:lstStyle>
          <a:p>
            <a:fld id="{7423185F-99E3-4959-9B5C-E98D803A7B39}" type="slidenum">
              <a:rPr lang="pl-PL" altLang="pl-PL"/>
              <a:pPr/>
              <a:t>‹#›</a:t>
            </a:fld>
            <a:endParaRPr lang="pl-PL" altLang="pl-PL"/>
          </a:p>
        </p:txBody>
      </p:sp>
    </p:spTree>
    <p:extLst>
      <p:ext uri="{BB962C8B-B14F-4D97-AF65-F5344CB8AC3E}">
        <p14:creationId xmlns:p14="http://schemas.microsoft.com/office/powerpoint/2010/main" val="1827006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l-PL" altLang="pl-PL" smtClean="0">
              <a:latin typeface="Arial" panose="020B0604020202020204" pitchFamily="34" charset="0"/>
            </a:endParaRPr>
          </a:p>
        </p:txBody>
      </p:sp>
    </p:spTree>
    <p:extLst>
      <p:ext uri="{BB962C8B-B14F-4D97-AF65-F5344CB8AC3E}">
        <p14:creationId xmlns:p14="http://schemas.microsoft.com/office/powerpoint/2010/main" val="2958694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6"/>
          <p:cNvSpPr/>
          <p:nvPr/>
        </p:nvSpPr>
        <p:spPr>
          <a:xfrm>
            <a:off x="685800" y="1346947"/>
            <a:ext cx="7772400" cy="80683"/>
          </a:xfrm>
          <a:prstGeom prst="rect">
            <a:avLst/>
          </a:prstGeom>
          <a:blipFill dpi="0" rotWithShape="1">
            <a:blip r:embed="rId2">
              <a:alphaModFix amt="80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685800" y="4282763"/>
            <a:ext cx="7772400" cy="80683"/>
          </a:xfrm>
          <a:prstGeom prst="rect">
            <a:avLst/>
          </a:prstGeom>
          <a:blipFill dpi="0" rotWithShape="1">
            <a:blip r:embed="rId2">
              <a:alphaModFix amt="80000"/>
              <a:lum bright="70000" contrast="-70000"/>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685800" y="1484779"/>
            <a:ext cx="7772400" cy="2743200"/>
          </a:xfrm>
          <a:prstGeom prst="rect">
            <a:avLst/>
          </a:prstGeom>
          <a:blipFill dpi="0" rotWithShape="1">
            <a:blip r:embed="rId2">
              <a:alphaModFix amt="8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9"/>
          <p:cNvGrpSpPr>
            <a:grpSpLocks noChangeAspect="1"/>
          </p:cNvGrpSpPr>
          <p:nvPr/>
        </p:nvGrpSpPr>
        <p:grpSpPr bwMode="auto">
          <a:xfrm>
            <a:off x="7234238" y="4106863"/>
            <a:ext cx="914400" cy="914400"/>
            <a:chOff x="9685338" y="4460675"/>
            <a:chExt cx="1080904" cy="1080902"/>
          </a:xfrm>
        </p:grpSpPr>
        <p:sp>
          <p:nvSpPr>
            <p:cNvPr id="8" name="Oval 10"/>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9" name="Oval 11"/>
            <p:cNvSpPr>
              <a:spLocks noChangeArrowheads="1"/>
            </p:cNvSpPr>
            <p:nvPr/>
          </p:nvSpPr>
          <p:spPr bwMode="auto">
            <a:xfrm>
              <a:off x="9793429" y="4568765"/>
              <a:ext cx="864723" cy="864722"/>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endParaRPr lang="pl-PL" altLang="pl-PL"/>
            </a:p>
          </p:txBody>
        </p:sp>
      </p:grpSp>
      <p:sp>
        <p:nvSpPr>
          <p:cNvPr id="2" name="Title 1"/>
          <p:cNvSpPr>
            <a:spLocks noGrp="1"/>
          </p:cNvSpPr>
          <p:nvPr>
            <p:ph type="ctrTitle"/>
          </p:nvPr>
        </p:nvSpPr>
        <p:spPr>
          <a:xfrm>
            <a:off x="788670" y="1432223"/>
            <a:ext cx="7593330" cy="3035808"/>
          </a:xfrm>
        </p:spPr>
        <p:txBody>
          <a:bodyPr>
            <a:noAutofit/>
          </a:bodyPr>
          <a:lstStyle>
            <a:lvl1pPr algn="l">
              <a:lnSpc>
                <a:spcPct val="80000"/>
              </a:lnSpc>
              <a:defRPr sz="6400" b="0" cap="all" baseline="0">
                <a:blipFill dpi="0" rotWithShape="1">
                  <a:blip r:embed="rId3"/>
                  <a:srcRect/>
                  <a:tile tx="6350" ty="-127000" sx="65000" sy="64000" flip="none" algn="tl"/>
                </a:blipFill>
              </a:defRPr>
            </a:lvl1pPr>
          </a:lstStyle>
          <a:p>
            <a:r>
              <a:rPr lang="pl-PL"/>
              <a:t>Kliknij, aby edytować styl</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dirty="0"/>
          </a:p>
        </p:txBody>
      </p:sp>
      <p:sp>
        <p:nvSpPr>
          <p:cNvPr id="10" name="Date Placeholder 3"/>
          <p:cNvSpPr>
            <a:spLocks noGrp="1"/>
          </p:cNvSpPr>
          <p:nvPr>
            <p:ph type="dt" sz="half" idx="10"/>
          </p:nvPr>
        </p:nvSpPr>
        <p:spPr/>
        <p:txBody>
          <a:bodyPr/>
          <a:lstStyle>
            <a:lvl1pPr>
              <a:defRPr/>
            </a:lvl1pPr>
          </a:lstStyle>
          <a:p>
            <a:pPr>
              <a:defRPr/>
            </a:pPr>
            <a:fld id="{4BB0495E-173A-4CB6-A810-F784AE7895AE}" type="datetimeFigureOut">
              <a:rPr lang="pl-PL"/>
              <a:pPr>
                <a:defRPr/>
              </a:pPr>
              <a:t>2020-11-09</a:t>
            </a:fld>
            <a:endParaRPr lang="pl-PL"/>
          </a:p>
        </p:txBody>
      </p:sp>
      <p:sp>
        <p:nvSpPr>
          <p:cNvPr id="11" name="Footer Placeholder 4"/>
          <p:cNvSpPr>
            <a:spLocks noGrp="1"/>
          </p:cNvSpPr>
          <p:nvPr>
            <p:ph type="ftr" sz="quarter" idx="11"/>
          </p:nvPr>
        </p:nvSpPr>
        <p:spPr>
          <a:xfrm>
            <a:off x="812800" y="6272213"/>
            <a:ext cx="4745038" cy="365125"/>
          </a:xfrm>
        </p:spPr>
        <p:txBody>
          <a:bodyPr/>
          <a:lstStyle>
            <a:lvl1pPr>
              <a:defRPr/>
            </a:lvl1pPr>
          </a:lstStyle>
          <a:p>
            <a:pPr>
              <a:defRPr/>
            </a:pPr>
            <a:endParaRPr lang="pl-PL"/>
          </a:p>
        </p:txBody>
      </p:sp>
      <p:sp>
        <p:nvSpPr>
          <p:cNvPr id="12" name="Slide Number Placeholder 5"/>
          <p:cNvSpPr>
            <a:spLocks noGrp="1"/>
          </p:cNvSpPr>
          <p:nvPr>
            <p:ph type="sldNum" sz="quarter" idx="12"/>
          </p:nvPr>
        </p:nvSpPr>
        <p:spPr>
          <a:xfrm>
            <a:off x="7243763" y="4227513"/>
            <a:ext cx="895350" cy="639762"/>
          </a:xfrm>
        </p:spPr>
        <p:txBody>
          <a:bodyPr/>
          <a:lstStyle>
            <a:lvl1pPr>
              <a:defRPr sz="2800"/>
            </a:lvl1pPr>
          </a:lstStyle>
          <a:p>
            <a:fld id="{0BE66FD6-4E34-4303-9B8B-AC9A241C7BC2}" type="slidenum">
              <a:rPr lang="pl-PL" altLang="pl-PL"/>
              <a:pPr/>
              <a:t>‹#›</a:t>
            </a:fld>
            <a:endParaRPr lang="pl-PL" altLang="pl-PL"/>
          </a:p>
        </p:txBody>
      </p:sp>
    </p:spTree>
    <p:extLst>
      <p:ext uri="{BB962C8B-B14F-4D97-AF65-F5344CB8AC3E}">
        <p14:creationId xmlns:p14="http://schemas.microsoft.com/office/powerpoint/2010/main" val="429278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DF4C77BB-9D10-4FCE-B58D-34A84DD96C3F}" type="datetimeFigureOut">
              <a:rPr lang="pl-PL"/>
              <a:pPr>
                <a:defRPr/>
              </a:pPr>
              <a:t>2020-11-09</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BF177E62-E069-49A1-B077-CCA5A3233E24}" type="slidenum">
              <a:rPr lang="pl-PL" altLang="pl-PL"/>
              <a:pPr/>
              <a:t>‹#›</a:t>
            </a:fld>
            <a:endParaRPr lang="pl-PL" altLang="pl-PL"/>
          </a:p>
        </p:txBody>
      </p:sp>
    </p:spTree>
    <p:extLst>
      <p:ext uri="{BB962C8B-B14F-4D97-AF65-F5344CB8AC3E}">
        <p14:creationId xmlns:p14="http://schemas.microsoft.com/office/powerpoint/2010/main" val="271113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pl-PL"/>
              <a:t>Kliknij, aby edytować styl</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289D0984-646B-480A-AA02-65BCD03AD1AA}" type="datetimeFigureOut">
              <a:rPr lang="pl-PL"/>
              <a:pPr>
                <a:defRPr/>
              </a:pPr>
              <a:t>2020-11-09</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9121E2A3-23EE-4881-918B-179FA00FD95C}" type="slidenum">
              <a:rPr lang="pl-PL" altLang="pl-PL"/>
              <a:pPr/>
              <a:t>‹#›</a:t>
            </a:fld>
            <a:endParaRPr lang="pl-PL" altLang="pl-PL"/>
          </a:p>
        </p:txBody>
      </p:sp>
    </p:spTree>
    <p:extLst>
      <p:ext uri="{BB962C8B-B14F-4D97-AF65-F5344CB8AC3E}">
        <p14:creationId xmlns:p14="http://schemas.microsoft.com/office/powerpoint/2010/main" val="2922985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FCE67573-4D37-41A4-9D49-D81ACF3BF429}" type="datetimeFigureOut">
              <a:rPr lang="pl-PL"/>
              <a:pPr>
                <a:defRPr/>
              </a:pPr>
              <a:t>2020-11-09</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4BA49BF0-0AD8-48CA-AFCD-BFE917F0F796}" type="slidenum">
              <a:rPr lang="pl-PL" altLang="pl-PL"/>
              <a:pPr/>
              <a:t>‹#›</a:t>
            </a:fld>
            <a:endParaRPr lang="pl-PL" altLang="pl-PL"/>
          </a:p>
        </p:txBody>
      </p:sp>
    </p:spTree>
    <p:extLst>
      <p:ext uri="{BB962C8B-B14F-4D97-AF65-F5344CB8AC3E}">
        <p14:creationId xmlns:p14="http://schemas.microsoft.com/office/powerpoint/2010/main" val="38750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4" name="Rectangle 6"/>
          <p:cNvSpPr/>
          <p:nvPr/>
        </p:nvSpPr>
        <p:spPr>
          <a:xfrm>
            <a:off x="0" y="4917989"/>
            <a:ext cx="9144000" cy="1940010"/>
          </a:xfrm>
          <a:prstGeom prst="rect">
            <a:avLst/>
          </a:prstGeom>
          <a:blipFill dpi="0" rotWithShape="1">
            <a:blip r:embed="rId2">
              <a:alphaModFix amt="8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7"/>
          <p:cNvGrpSpPr>
            <a:grpSpLocks noChangeAspect="1"/>
          </p:cNvGrpSpPr>
          <p:nvPr/>
        </p:nvGrpSpPr>
        <p:grpSpPr bwMode="auto">
          <a:xfrm>
            <a:off x="633413" y="2430463"/>
            <a:ext cx="914400" cy="914400"/>
            <a:chOff x="9685338" y="4460675"/>
            <a:chExt cx="1080904" cy="1080902"/>
          </a:xfrm>
        </p:grpSpPr>
        <p:sp>
          <p:nvSpPr>
            <p:cNvPr id="6" name="Oval 8"/>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7" name="Oval 9"/>
            <p:cNvSpPr>
              <a:spLocks noChangeArrowheads="1"/>
            </p:cNvSpPr>
            <p:nvPr/>
          </p:nvSpPr>
          <p:spPr bwMode="auto">
            <a:xfrm>
              <a:off x="9793429" y="4568765"/>
              <a:ext cx="864723" cy="864722"/>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endParaRPr lang="pl-PL" altLang="pl-PL"/>
            </a:p>
          </p:txBody>
        </p:sp>
      </p:grpSp>
      <p:sp>
        <p:nvSpPr>
          <p:cNvPr id="2" name="Title 1"/>
          <p:cNvSpPr>
            <a:spLocks noGrp="1"/>
          </p:cNvSpPr>
          <p:nvPr>
            <p:ph type="title"/>
          </p:nvPr>
        </p:nvSpPr>
        <p:spPr>
          <a:xfrm>
            <a:off x="1625346" y="1225296"/>
            <a:ext cx="6960870" cy="3520440"/>
          </a:xfrm>
        </p:spPr>
        <p:txBody>
          <a:bodyPr/>
          <a:lstStyle>
            <a:lvl1pPr>
              <a:lnSpc>
                <a:spcPct val="80000"/>
              </a:lnSpc>
              <a:defRPr sz="6400" b="0"/>
            </a:lvl1pPr>
          </a:lstStyle>
          <a:p>
            <a:r>
              <a:rPr lang="pl-PL"/>
              <a:t>Kliknij, aby edytować styl</a:t>
            </a:r>
            <a:endParaRPr lang="en-US" dirty="0"/>
          </a:p>
        </p:txBody>
      </p:sp>
      <p:sp>
        <p:nvSpPr>
          <p:cNvPr id="3" name="Text Placeholder 2"/>
          <p:cNvSpPr>
            <a:spLocks noGrp="1"/>
          </p:cNvSpPr>
          <p:nvPr>
            <p:ph type="body" idx="1"/>
          </p:nvPr>
        </p:nvSpPr>
        <p:spPr>
          <a:xfrm>
            <a:off x="1624330" y="5020056"/>
            <a:ext cx="6789420" cy="1066800"/>
          </a:xfrm>
        </p:spPr>
        <p:txBody>
          <a:bodyPr>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8" name="Date Placeholder 3"/>
          <p:cNvSpPr>
            <a:spLocks noGrp="1"/>
          </p:cNvSpPr>
          <p:nvPr>
            <p:ph type="dt" sz="half" idx="10"/>
          </p:nvPr>
        </p:nvSpPr>
        <p:spPr>
          <a:xfrm>
            <a:off x="6445250" y="6272213"/>
            <a:ext cx="1982788" cy="365125"/>
          </a:xfrm>
        </p:spPr>
        <p:txBody>
          <a:bodyPr/>
          <a:lstStyle>
            <a:lvl1pPr>
              <a:defRPr>
                <a:solidFill>
                  <a:schemeClr val="accent1">
                    <a:lumMod val="50000"/>
                  </a:schemeClr>
                </a:solidFill>
              </a:defRPr>
            </a:lvl1pPr>
          </a:lstStyle>
          <a:p>
            <a:pPr>
              <a:defRPr/>
            </a:pPr>
            <a:fld id="{1D01861E-E716-45C5-8F2C-106A27E9115C}" type="datetimeFigureOut">
              <a:rPr lang="pl-PL"/>
              <a:pPr>
                <a:defRPr/>
              </a:pPr>
              <a:t>2020-11-09</a:t>
            </a:fld>
            <a:endParaRPr lang="pl-PL"/>
          </a:p>
        </p:txBody>
      </p:sp>
      <p:sp>
        <p:nvSpPr>
          <p:cNvPr id="9" name="Footer Placeholder 4"/>
          <p:cNvSpPr>
            <a:spLocks noGrp="1"/>
          </p:cNvSpPr>
          <p:nvPr>
            <p:ph type="ftr" sz="quarter" idx="11"/>
          </p:nvPr>
        </p:nvSpPr>
        <p:spPr>
          <a:xfrm>
            <a:off x="1636713" y="6272213"/>
            <a:ext cx="4745037" cy="365125"/>
          </a:xfrm>
        </p:spPr>
        <p:txBody>
          <a:bodyPr/>
          <a:lstStyle>
            <a:lvl1pPr>
              <a:defRPr>
                <a:solidFill>
                  <a:schemeClr val="accent1">
                    <a:lumMod val="50000"/>
                  </a:schemeClr>
                </a:solidFill>
              </a:defRPr>
            </a:lvl1pPr>
          </a:lstStyle>
          <a:p>
            <a:pPr>
              <a:defRPr/>
            </a:pPr>
            <a:endParaRPr lang="pl-PL"/>
          </a:p>
        </p:txBody>
      </p:sp>
      <p:sp>
        <p:nvSpPr>
          <p:cNvPr id="10" name="Slide Number Placeholder 5"/>
          <p:cNvSpPr>
            <a:spLocks noGrp="1"/>
          </p:cNvSpPr>
          <p:nvPr>
            <p:ph type="sldNum" sz="quarter" idx="12"/>
          </p:nvPr>
        </p:nvSpPr>
        <p:spPr>
          <a:xfrm>
            <a:off x="646113" y="2508250"/>
            <a:ext cx="890587" cy="720725"/>
          </a:xfrm>
        </p:spPr>
        <p:txBody>
          <a:bodyPr/>
          <a:lstStyle>
            <a:lvl1pPr>
              <a:defRPr sz="2800"/>
            </a:lvl1pPr>
          </a:lstStyle>
          <a:p>
            <a:fld id="{EFF5BCCE-27DF-4C8E-A47B-0057C4F6F9DC}" type="slidenum">
              <a:rPr lang="pl-PL" altLang="pl-PL"/>
              <a:pPr/>
              <a:t>‹#›</a:t>
            </a:fld>
            <a:endParaRPr lang="pl-PL" altLang="pl-PL"/>
          </a:p>
        </p:txBody>
      </p:sp>
    </p:spTree>
    <p:extLst>
      <p:ext uri="{BB962C8B-B14F-4D97-AF65-F5344CB8AC3E}">
        <p14:creationId xmlns:p14="http://schemas.microsoft.com/office/powerpoint/2010/main" val="4116443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3"/>
          <p:cNvSpPr>
            <a:spLocks noGrp="1"/>
          </p:cNvSpPr>
          <p:nvPr>
            <p:ph type="dt" sz="half" idx="10"/>
          </p:nvPr>
        </p:nvSpPr>
        <p:spPr/>
        <p:txBody>
          <a:bodyPr/>
          <a:lstStyle>
            <a:lvl1pPr>
              <a:defRPr/>
            </a:lvl1pPr>
          </a:lstStyle>
          <a:p>
            <a:pPr>
              <a:defRPr/>
            </a:pPr>
            <a:fld id="{845D0D5F-D296-4B40-B3BB-F5373367AED6}" type="datetimeFigureOut">
              <a:rPr lang="pl-PL"/>
              <a:pPr>
                <a:defRPr/>
              </a:pPr>
              <a:t>2020-11-09</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fld id="{DFA81AFC-6014-40F1-9260-B2DEF75EB29B}" type="slidenum">
              <a:rPr lang="pl-PL" altLang="pl-PL"/>
              <a:pPr/>
              <a:t>‹#›</a:t>
            </a:fld>
            <a:endParaRPr lang="pl-PL" altLang="pl-PL"/>
          </a:p>
        </p:txBody>
      </p:sp>
    </p:spTree>
    <p:extLst>
      <p:ext uri="{BB962C8B-B14F-4D97-AF65-F5344CB8AC3E}">
        <p14:creationId xmlns:p14="http://schemas.microsoft.com/office/powerpoint/2010/main" val="377667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lvl1pPr>
              <a:defRPr/>
            </a:lvl1pPr>
          </a:lstStyle>
          <a:p>
            <a:pPr>
              <a:defRPr/>
            </a:pPr>
            <a:fld id="{B077CB16-D031-44D8-BB56-64DBDA14731B}" type="datetimeFigureOut">
              <a:rPr lang="pl-PL"/>
              <a:pPr>
                <a:defRPr/>
              </a:pPr>
              <a:t>2020-11-09</a:t>
            </a:fld>
            <a:endParaRPr lang="pl-PL"/>
          </a:p>
        </p:txBody>
      </p:sp>
      <p:sp>
        <p:nvSpPr>
          <p:cNvPr id="8" name="Footer Placeholder 4"/>
          <p:cNvSpPr>
            <a:spLocks noGrp="1"/>
          </p:cNvSpPr>
          <p:nvPr>
            <p:ph type="ftr" sz="quarter" idx="11"/>
          </p:nvPr>
        </p:nvSpPr>
        <p:spPr/>
        <p:txBody>
          <a:bodyPr/>
          <a:lstStyle>
            <a:lvl1pPr>
              <a:defRPr/>
            </a:lvl1pPr>
          </a:lstStyle>
          <a:p>
            <a:pPr>
              <a:defRPr/>
            </a:pPr>
            <a:endParaRPr lang="pl-PL"/>
          </a:p>
        </p:txBody>
      </p:sp>
      <p:sp>
        <p:nvSpPr>
          <p:cNvPr id="9" name="Slide Number Placeholder 5"/>
          <p:cNvSpPr>
            <a:spLocks noGrp="1"/>
          </p:cNvSpPr>
          <p:nvPr>
            <p:ph type="sldNum" sz="quarter" idx="12"/>
          </p:nvPr>
        </p:nvSpPr>
        <p:spPr/>
        <p:txBody>
          <a:bodyPr/>
          <a:lstStyle>
            <a:lvl1pPr>
              <a:defRPr/>
            </a:lvl1pPr>
          </a:lstStyle>
          <a:p>
            <a:fld id="{408E6394-3348-419D-B3AC-D23805293F48}" type="slidenum">
              <a:rPr lang="pl-PL" altLang="pl-PL"/>
              <a:pPr/>
              <a:t>‹#›</a:t>
            </a:fld>
            <a:endParaRPr lang="pl-PL" altLang="pl-PL"/>
          </a:p>
        </p:txBody>
      </p:sp>
    </p:spTree>
    <p:extLst>
      <p:ext uri="{BB962C8B-B14F-4D97-AF65-F5344CB8AC3E}">
        <p14:creationId xmlns:p14="http://schemas.microsoft.com/office/powerpoint/2010/main" val="416162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B66CAD69-ED86-4C25-A43D-957227C71BA1}" type="datetimeFigureOut">
              <a:rPr lang="pl-PL"/>
              <a:pPr>
                <a:defRPr/>
              </a:pPr>
              <a:t>2020-11-09</a:t>
            </a:fld>
            <a:endParaRPr lang="pl-PL"/>
          </a:p>
        </p:txBody>
      </p:sp>
      <p:sp>
        <p:nvSpPr>
          <p:cNvPr id="4" name="Footer Placeholder 4"/>
          <p:cNvSpPr>
            <a:spLocks noGrp="1"/>
          </p:cNvSpPr>
          <p:nvPr>
            <p:ph type="ftr" sz="quarter" idx="11"/>
          </p:nvPr>
        </p:nvSpPr>
        <p:spPr/>
        <p:txBody>
          <a:bodyPr/>
          <a:lstStyle>
            <a:lvl1pPr>
              <a:defRPr/>
            </a:lvl1pPr>
          </a:lstStyle>
          <a:p>
            <a:pPr>
              <a:defRPr/>
            </a:pPr>
            <a:endParaRPr lang="pl-PL"/>
          </a:p>
        </p:txBody>
      </p:sp>
      <p:sp>
        <p:nvSpPr>
          <p:cNvPr id="5" name="Slide Number Placeholder 5"/>
          <p:cNvSpPr>
            <a:spLocks noGrp="1"/>
          </p:cNvSpPr>
          <p:nvPr>
            <p:ph type="sldNum" sz="quarter" idx="12"/>
          </p:nvPr>
        </p:nvSpPr>
        <p:spPr/>
        <p:txBody>
          <a:bodyPr/>
          <a:lstStyle>
            <a:lvl1pPr>
              <a:defRPr/>
            </a:lvl1pPr>
          </a:lstStyle>
          <a:p>
            <a:fld id="{19B84039-8010-4F0D-A596-2BD877CB3D56}" type="slidenum">
              <a:rPr lang="pl-PL" altLang="pl-PL"/>
              <a:pPr/>
              <a:t>‹#›</a:t>
            </a:fld>
            <a:endParaRPr lang="pl-PL" altLang="pl-PL"/>
          </a:p>
        </p:txBody>
      </p:sp>
    </p:spTree>
    <p:extLst>
      <p:ext uri="{BB962C8B-B14F-4D97-AF65-F5344CB8AC3E}">
        <p14:creationId xmlns:p14="http://schemas.microsoft.com/office/powerpoint/2010/main" val="3421029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648196-FF3D-40FC-B49D-422D60EDFF02}" type="datetimeFigureOut">
              <a:rPr lang="pl-PL"/>
              <a:pPr>
                <a:defRPr/>
              </a:pPr>
              <a:t>2020-11-09</a:t>
            </a:fld>
            <a:endParaRPr lang="pl-PL"/>
          </a:p>
        </p:txBody>
      </p:sp>
      <p:sp>
        <p:nvSpPr>
          <p:cNvPr id="3" name="Footer Placeholder 4"/>
          <p:cNvSpPr>
            <a:spLocks noGrp="1"/>
          </p:cNvSpPr>
          <p:nvPr>
            <p:ph type="ftr" sz="quarter" idx="11"/>
          </p:nvPr>
        </p:nvSpPr>
        <p:spPr/>
        <p:txBody>
          <a:bodyPr/>
          <a:lstStyle>
            <a:lvl1pPr>
              <a:defRPr/>
            </a:lvl1pPr>
          </a:lstStyle>
          <a:p>
            <a:pPr>
              <a:defRPr/>
            </a:pPr>
            <a:endParaRPr lang="pl-PL"/>
          </a:p>
        </p:txBody>
      </p:sp>
      <p:sp>
        <p:nvSpPr>
          <p:cNvPr id="4" name="Slide Number Placeholder 5"/>
          <p:cNvSpPr>
            <a:spLocks noGrp="1"/>
          </p:cNvSpPr>
          <p:nvPr>
            <p:ph type="sldNum" sz="quarter" idx="12"/>
          </p:nvPr>
        </p:nvSpPr>
        <p:spPr/>
        <p:txBody>
          <a:bodyPr/>
          <a:lstStyle>
            <a:lvl1pPr>
              <a:defRPr/>
            </a:lvl1pPr>
          </a:lstStyle>
          <a:p>
            <a:fld id="{1B7B88C5-EA62-4CB8-86F7-DAD1498ACF12}" type="slidenum">
              <a:rPr lang="pl-PL" altLang="pl-PL"/>
              <a:pPr/>
              <a:t>‹#›</a:t>
            </a:fld>
            <a:endParaRPr lang="pl-PL" altLang="pl-PL"/>
          </a:p>
        </p:txBody>
      </p:sp>
    </p:spTree>
    <p:extLst>
      <p:ext uri="{BB962C8B-B14F-4D97-AF65-F5344CB8AC3E}">
        <p14:creationId xmlns:p14="http://schemas.microsoft.com/office/powerpoint/2010/main" val="2264914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5" name="Rectangle 7"/>
          <p:cNvSpPr/>
          <p:nvPr/>
        </p:nvSpPr>
        <p:spPr>
          <a:xfrm>
            <a:off x="6227806" y="1"/>
            <a:ext cx="2916194" cy="6857999"/>
          </a:xfrm>
          <a:prstGeom prst="rect">
            <a:avLst/>
          </a:prstGeom>
          <a:blipFill dpi="0" rotWithShape="1">
            <a:blip r:embed="rId2">
              <a:alphaModFix amt="6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1"/>
          <p:cNvGrpSpPr>
            <a:grpSpLocks/>
          </p:cNvGrpSpPr>
          <p:nvPr/>
        </p:nvGrpSpPr>
        <p:grpSpPr bwMode="auto">
          <a:xfrm>
            <a:off x="8523288" y="6254750"/>
            <a:ext cx="392112" cy="393700"/>
            <a:chOff x="8532189" y="5068824"/>
            <a:chExt cx="393192" cy="393192"/>
          </a:xfrm>
        </p:grpSpPr>
        <p:sp>
          <p:nvSpPr>
            <p:cNvPr id="7" name="Oval 12"/>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13"/>
            <p:cNvSpPr>
              <a:spLocks noChangeAspect="1"/>
            </p:cNvSpPr>
            <p:nvPr/>
          </p:nvSpPr>
          <p:spPr bwMode="auto">
            <a:xfrm>
              <a:off x="8568766" y="5105400"/>
              <a:ext cx="320039" cy="320040"/>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endParaRPr lang="pl-PL" altLang="pl-PL"/>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pl-PL"/>
              <a:t>Kliknij, aby edytować styl</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Date Placeholder 8"/>
          <p:cNvSpPr>
            <a:spLocks noGrp="1"/>
          </p:cNvSpPr>
          <p:nvPr>
            <p:ph type="dt" sz="half" idx="10"/>
          </p:nvPr>
        </p:nvSpPr>
        <p:spPr/>
        <p:txBody>
          <a:bodyPr/>
          <a:lstStyle>
            <a:lvl1pPr>
              <a:defRPr/>
            </a:lvl1pPr>
          </a:lstStyle>
          <a:p>
            <a:pPr>
              <a:defRPr/>
            </a:pPr>
            <a:fld id="{A8088F4A-4743-4C01-AF21-1BD11AC3DB40}" type="datetimeFigureOut">
              <a:rPr lang="pl-PL"/>
              <a:pPr>
                <a:defRPr/>
              </a:pPr>
              <a:t>2020-11-09</a:t>
            </a:fld>
            <a:endParaRPr lang="pl-PL"/>
          </a:p>
        </p:txBody>
      </p:sp>
      <p:sp>
        <p:nvSpPr>
          <p:cNvPr id="10" name="Footer Placeholder 9"/>
          <p:cNvSpPr>
            <a:spLocks noGrp="1"/>
          </p:cNvSpPr>
          <p:nvPr>
            <p:ph type="ftr" sz="quarter" idx="11"/>
          </p:nvPr>
        </p:nvSpPr>
        <p:spPr/>
        <p:txBody>
          <a:bodyPr/>
          <a:lstStyle>
            <a:lvl1pPr>
              <a:defRPr/>
            </a:lvl1pPr>
          </a:lstStyle>
          <a:p>
            <a:pPr>
              <a:defRPr/>
            </a:pPr>
            <a:endParaRPr lang="pl-PL"/>
          </a:p>
        </p:txBody>
      </p:sp>
      <p:sp>
        <p:nvSpPr>
          <p:cNvPr id="11" name="Slide Number Placeholder 10"/>
          <p:cNvSpPr>
            <a:spLocks noGrp="1"/>
          </p:cNvSpPr>
          <p:nvPr>
            <p:ph type="sldNum" sz="quarter" idx="12"/>
          </p:nvPr>
        </p:nvSpPr>
        <p:spPr/>
        <p:txBody>
          <a:bodyPr/>
          <a:lstStyle>
            <a:lvl1pPr>
              <a:defRPr/>
            </a:lvl1pPr>
          </a:lstStyle>
          <a:p>
            <a:fld id="{2C3F99CC-107F-4860-91D8-D1B863E07815}" type="slidenum">
              <a:rPr lang="pl-PL" altLang="pl-PL"/>
              <a:pPr/>
              <a:t>‹#›</a:t>
            </a:fld>
            <a:endParaRPr lang="pl-PL" altLang="pl-PL"/>
          </a:p>
        </p:txBody>
      </p:sp>
    </p:spTree>
    <p:extLst>
      <p:ext uri="{BB962C8B-B14F-4D97-AF65-F5344CB8AC3E}">
        <p14:creationId xmlns:p14="http://schemas.microsoft.com/office/powerpoint/2010/main" val="2828248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Rectangle 10"/>
          <p:cNvSpPr/>
          <p:nvPr/>
        </p:nvSpPr>
        <p:spPr>
          <a:xfrm>
            <a:off x="6227806" y="1"/>
            <a:ext cx="2916194" cy="6857999"/>
          </a:xfrm>
          <a:prstGeom prst="rect">
            <a:avLst/>
          </a:prstGeom>
          <a:blipFill dpi="0" rotWithShape="1">
            <a:blip r:embed="rId2">
              <a:alphaModFix amt="6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1"/>
          <p:cNvGrpSpPr>
            <a:grpSpLocks/>
          </p:cNvGrpSpPr>
          <p:nvPr/>
        </p:nvGrpSpPr>
        <p:grpSpPr bwMode="auto">
          <a:xfrm>
            <a:off x="8523288" y="6254750"/>
            <a:ext cx="392112" cy="393700"/>
            <a:chOff x="8532189" y="5068824"/>
            <a:chExt cx="393192" cy="393192"/>
          </a:xfrm>
        </p:grpSpPr>
        <p:sp>
          <p:nvSpPr>
            <p:cNvPr id="7" name="Oval 12"/>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13"/>
            <p:cNvSpPr>
              <a:spLocks noChangeAspect="1"/>
            </p:cNvSpPr>
            <p:nvPr/>
          </p:nvSpPr>
          <p:spPr bwMode="auto">
            <a:xfrm>
              <a:off x="8568766" y="5105400"/>
              <a:ext cx="320039" cy="320040"/>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endParaRPr lang="pl-PL" altLang="pl-PL"/>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pl-PL"/>
              <a:t>Kliknij, aby edytować styl</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Date Placeholder 7"/>
          <p:cNvSpPr>
            <a:spLocks noGrp="1"/>
          </p:cNvSpPr>
          <p:nvPr>
            <p:ph type="dt" sz="half" idx="10"/>
          </p:nvPr>
        </p:nvSpPr>
        <p:spPr/>
        <p:txBody>
          <a:bodyPr/>
          <a:lstStyle>
            <a:lvl1pPr>
              <a:defRPr/>
            </a:lvl1pPr>
          </a:lstStyle>
          <a:p>
            <a:pPr>
              <a:defRPr/>
            </a:pPr>
            <a:fld id="{6280DEB5-7454-4E4F-AABD-7B5DA11F60FE}" type="datetimeFigureOut">
              <a:rPr lang="pl-PL"/>
              <a:pPr>
                <a:defRPr/>
              </a:pPr>
              <a:t>2020-11-09</a:t>
            </a:fld>
            <a:endParaRPr lang="pl-PL"/>
          </a:p>
        </p:txBody>
      </p:sp>
      <p:sp>
        <p:nvSpPr>
          <p:cNvPr id="10" name="Slide Number Placeholder 9"/>
          <p:cNvSpPr>
            <a:spLocks noGrp="1"/>
          </p:cNvSpPr>
          <p:nvPr>
            <p:ph type="sldNum" sz="quarter" idx="11"/>
          </p:nvPr>
        </p:nvSpPr>
        <p:spPr/>
        <p:txBody>
          <a:bodyPr/>
          <a:lstStyle>
            <a:lvl1pPr>
              <a:defRPr/>
            </a:lvl1pPr>
          </a:lstStyle>
          <a:p>
            <a:fld id="{BC2DB69F-E518-4A05-BBCD-5FDE76EE42CB}" type="slidenum">
              <a:rPr lang="pl-PL" altLang="pl-PL"/>
              <a:pPr/>
              <a:t>‹#›</a:t>
            </a:fld>
            <a:endParaRPr lang="pl-PL" altLang="pl-PL"/>
          </a:p>
        </p:txBody>
      </p:sp>
    </p:spTree>
    <p:extLst>
      <p:ext uri="{BB962C8B-B14F-4D97-AF65-F5344CB8AC3E}">
        <p14:creationId xmlns:p14="http://schemas.microsoft.com/office/powerpoint/2010/main" val="87818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8523288" y="6254750"/>
            <a:ext cx="392112" cy="393700"/>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1035" name="Oval 8"/>
            <p:cNvSpPr>
              <a:spLocks noChangeAspect="1"/>
            </p:cNvSpPr>
            <p:nvPr/>
          </p:nvSpPr>
          <p:spPr bwMode="auto">
            <a:xfrm>
              <a:off x="8568766" y="5105400"/>
              <a:ext cx="320039" cy="320040"/>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endParaRPr lang="pl-PL" altLang="pl-PL"/>
            </a:p>
          </p:txBody>
        </p:sp>
      </p:grpSp>
      <p:sp>
        <p:nvSpPr>
          <p:cNvPr id="2" name="Title Placeholder 1"/>
          <p:cNvSpPr>
            <a:spLocks noGrp="1"/>
          </p:cNvSpPr>
          <p:nvPr>
            <p:ph type="title"/>
          </p:nvPr>
        </p:nvSpPr>
        <p:spPr>
          <a:xfrm>
            <a:off x="685800" y="484188"/>
            <a:ext cx="7772400" cy="1609725"/>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1028" name="Text Placeholder 2"/>
          <p:cNvSpPr>
            <a:spLocks noGrp="1" noChangeArrowheads="1"/>
          </p:cNvSpPr>
          <p:nvPr>
            <p:ph type="body" idx="1"/>
          </p:nvPr>
        </p:nvSpPr>
        <p:spPr bwMode="auto">
          <a:xfrm>
            <a:off x="685800" y="2120900"/>
            <a:ext cx="77724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4" name="Date Placeholder 3"/>
          <p:cNvSpPr>
            <a:spLocks noGrp="1"/>
          </p:cNvSpPr>
          <p:nvPr>
            <p:ph type="dt" sz="half" idx="2"/>
          </p:nvPr>
        </p:nvSpPr>
        <p:spPr>
          <a:xfrm>
            <a:off x="5992813" y="6272213"/>
            <a:ext cx="2454275"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accent1">
                    <a:lumMod val="50000"/>
                  </a:schemeClr>
                </a:solidFill>
                <a:latin typeface="+mn-lt"/>
              </a:defRPr>
            </a:lvl1pPr>
          </a:lstStyle>
          <a:p>
            <a:pPr>
              <a:defRPr/>
            </a:pPr>
            <a:fld id="{588BA631-A9C3-4EB4-BC7B-B9ED1609DF7B}" type="datetimeFigureOut">
              <a:rPr lang="pl-PL"/>
              <a:pPr>
                <a:defRPr/>
              </a:pPr>
              <a:t>2020-11-09</a:t>
            </a:fld>
            <a:endParaRPr lang="pl-PL"/>
          </a:p>
        </p:txBody>
      </p:sp>
      <p:sp>
        <p:nvSpPr>
          <p:cNvPr id="5" name="Footer Placeholder 4"/>
          <p:cNvSpPr>
            <a:spLocks noGrp="1"/>
          </p:cNvSpPr>
          <p:nvPr>
            <p:ph type="ftr" sz="quarter" idx="3"/>
          </p:nvPr>
        </p:nvSpPr>
        <p:spPr>
          <a:xfrm>
            <a:off x="685800" y="6272213"/>
            <a:ext cx="4745038"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accent1">
                    <a:lumMod val="50000"/>
                  </a:schemeClr>
                </a:solidFill>
                <a:latin typeface="+mn-lt"/>
              </a:defRPr>
            </a:lvl1pPr>
          </a:lstStyle>
          <a:p>
            <a:pPr>
              <a:defRPr/>
            </a:pPr>
            <a:endParaRPr lang="pl-PL"/>
          </a:p>
        </p:txBody>
      </p:sp>
      <p:sp>
        <p:nvSpPr>
          <p:cNvPr id="6" name="Slide Number Placeholder 5"/>
          <p:cNvSpPr>
            <a:spLocks noGrp="1"/>
          </p:cNvSpPr>
          <p:nvPr>
            <p:ph type="sldNum" sz="quarter" idx="4"/>
          </p:nvPr>
        </p:nvSpPr>
        <p:spPr>
          <a:xfrm>
            <a:off x="8483600" y="6272213"/>
            <a:ext cx="47942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100" b="1">
                <a:solidFill>
                  <a:srgbClr val="FFFFFF"/>
                </a:solidFill>
              </a:defRPr>
            </a:lvl1pPr>
          </a:lstStyle>
          <a:p>
            <a:fld id="{1197126D-7DA3-4533-AC78-3F5CABC9BBF0}" type="slidenum">
              <a:rPr lang="pl-PL" altLang="pl-PL"/>
              <a:pPr/>
              <a:t>‹#›</a:t>
            </a:fld>
            <a:endParaRPr lang="pl-PL" altLang="pl-PL"/>
          </a:p>
        </p:txBody>
      </p:sp>
    </p:spTree>
  </p:cSld>
  <p:clrMap bg1="lt1" tx1="dk1" bg2="lt2" tx2="dk2" accent1="accent1" accent2="accent2" accent3="accent3" accent4="accent4" accent5="accent5" accent6="accent6" hlink="hlink" folHlink="folHlink"/>
  <p:sldLayoutIdLst>
    <p:sldLayoutId id="2147483748" r:id="rId1"/>
    <p:sldLayoutId id="2147483741" r:id="rId2"/>
    <p:sldLayoutId id="2147483749" r:id="rId3"/>
    <p:sldLayoutId id="2147483742" r:id="rId4"/>
    <p:sldLayoutId id="2147483743" r:id="rId5"/>
    <p:sldLayoutId id="2147483744" r:id="rId6"/>
    <p:sldLayoutId id="2147483745" r:id="rId7"/>
    <p:sldLayoutId id="2147483750" r:id="rId8"/>
    <p:sldLayoutId id="2147483751" r:id="rId9"/>
    <p:sldLayoutId id="2147483746" r:id="rId10"/>
    <p:sldLayoutId id="2147483747" r:id="rId11"/>
  </p:sldLayoutIdLst>
  <p:txStyles>
    <p:titleStyle>
      <a:lvl1pPr algn="l" rtl="0" eaLnBrk="0" fontAlgn="base" hangingPunct="0">
        <a:lnSpc>
          <a:spcPct val="90000"/>
        </a:lnSpc>
        <a:spcBef>
          <a:spcPct val="0"/>
        </a:spcBef>
        <a:spcAft>
          <a:spcPct val="0"/>
        </a:spcAft>
        <a:defRPr sz="4200" kern="1200" cap="all">
          <a:blipFill>
            <a:blip r:embed="rId14"/>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200">
          <a:solidFill>
            <a:schemeClr val="tx1"/>
          </a:solidFill>
          <a:latin typeface="Rockwell Condensed" pitchFamily="18" charset="0"/>
        </a:defRPr>
      </a:lvl2pPr>
      <a:lvl3pPr algn="l" rtl="0" eaLnBrk="0" fontAlgn="base" hangingPunct="0">
        <a:lnSpc>
          <a:spcPct val="90000"/>
        </a:lnSpc>
        <a:spcBef>
          <a:spcPct val="0"/>
        </a:spcBef>
        <a:spcAft>
          <a:spcPct val="0"/>
        </a:spcAft>
        <a:defRPr sz="4200">
          <a:solidFill>
            <a:schemeClr val="tx1"/>
          </a:solidFill>
          <a:latin typeface="Rockwell Condensed" pitchFamily="18" charset="0"/>
        </a:defRPr>
      </a:lvl3pPr>
      <a:lvl4pPr algn="l" rtl="0" eaLnBrk="0" fontAlgn="base" hangingPunct="0">
        <a:lnSpc>
          <a:spcPct val="90000"/>
        </a:lnSpc>
        <a:spcBef>
          <a:spcPct val="0"/>
        </a:spcBef>
        <a:spcAft>
          <a:spcPct val="0"/>
        </a:spcAft>
        <a:defRPr sz="4200">
          <a:solidFill>
            <a:schemeClr val="tx1"/>
          </a:solidFill>
          <a:latin typeface="Rockwell Condensed" pitchFamily="18" charset="0"/>
        </a:defRPr>
      </a:lvl4pPr>
      <a:lvl5pPr algn="l" rtl="0" eaLnBrk="0" fontAlgn="base" hangingPunct="0">
        <a:lnSpc>
          <a:spcPct val="90000"/>
        </a:lnSpc>
        <a:spcBef>
          <a:spcPct val="0"/>
        </a:spcBef>
        <a:spcAft>
          <a:spcPct val="0"/>
        </a:spcAft>
        <a:defRPr sz="4200">
          <a:solidFill>
            <a:schemeClr val="tx1"/>
          </a:solidFill>
          <a:latin typeface="Rockwell Condensed" pitchFamily="18" charset="0"/>
        </a:defRPr>
      </a:lvl5pPr>
      <a:lvl6pPr marL="457200" algn="l" rtl="0" fontAlgn="base">
        <a:lnSpc>
          <a:spcPct val="90000"/>
        </a:lnSpc>
        <a:spcBef>
          <a:spcPct val="0"/>
        </a:spcBef>
        <a:spcAft>
          <a:spcPct val="0"/>
        </a:spcAft>
        <a:defRPr sz="4200">
          <a:solidFill>
            <a:schemeClr val="tx1"/>
          </a:solidFill>
          <a:latin typeface="Rockwell Condensed" pitchFamily="18" charset="0"/>
        </a:defRPr>
      </a:lvl6pPr>
      <a:lvl7pPr marL="914400" algn="l" rtl="0" fontAlgn="base">
        <a:lnSpc>
          <a:spcPct val="90000"/>
        </a:lnSpc>
        <a:spcBef>
          <a:spcPct val="0"/>
        </a:spcBef>
        <a:spcAft>
          <a:spcPct val="0"/>
        </a:spcAft>
        <a:defRPr sz="4200">
          <a:solidFill>
            <a:schemeClr val="tx1"/>
          </a:solidFill>
          <a:latin typeface="Rockwell Condensed" pitchFamily="18" charset="0"/>
        </a:defRPr>
      </a:lvl7pPr>
      <a:lvl8pPr marL="1371600" algn="l" rtl="0" fontAlgn="base">
        <a:lnSpc>
          <a:spcPct val="90000"/>
        </a:lnSpc>
        <a:spcBef>
          <a:spcPct val="0"/>
        </a:spcBef>
        <a:spcAft>
          <a:spcPct val="0"/>
        </a:spcAft>
        <a:defRPr sz="4200">
          <a:solidFill>
            <a:schemeClr val="tx1"/>
          </a:solidFill>
          <a:latin typeface="Rockwell Condensed" pitchFamily="18" charset="0"/>
        </a:defRPr>
      </a:lvl8pPr>
      <a:lvl9pPr marL="1828800" algn="l" rtl="0" fontAlgn="base">
        <a:lnSpc>
          <a:spcPct val="90000"/>
        </a:lnSpc>
        <a:spcBef>
          <a:spcPct val="0"/>
        </a:spcBef>
        <a:spcAft>
          <a:spcPct val="0"/>
        </a:spcAft>
        <a:defRPr sz="4200">
          <a:solidFill>
            <a:schemeClr val="tx1"/>
          </a:solidFill>
          <a:latin typeface="Rockwell Condensed" pitchFamily="18" charset="0"/>
        </a:defRPr>
      </a:lvl9pPr>
    </p:titleStyle>
    <p:bodyStyle>
      <a:lvl1pPr marL="182563" indent="-182563" algn="l" rtl="0" eaLnBrk="0" fontAlgn="base" hangingPunct="0">
        <a:lnSpc>
          <a:spcPct val="90000"/>
        </a:lnSpc>
        <a:spcBef>
          <a:spcPts val="1200"/>
        </a:spcBef>
        <a:spcAft>
          <a:spcPct val="0"/>
        </a:spcAft>
        <a:buClr>
          <a:srgbClr val="9E3611"/>
        </a:buClr>
        <a:buSzPct val="85000"/>
        <a:buFont typeface="Wingdings" pitchFamily="2" charset="2"/>
        <a:buChar char="§"/>
        <a:defRPr sz="2000" kern="1200">
          <a:solidFill>
            <a:schemeClr val="tx1"/>
          </a:solidFill>
          <a:latin typeface="+mn-lt"/>
          <a:ea typeface="+mn-ea"/>
          <a:cs typeface="+mn-cs"/>
        </a:defRPr>
      </a:lvl1pPr>
      <a:lvl2pPr marL="457200" indent="-182563" algn="l" rtl="0" eaLnBrk="0" fontAlgn="base" hangingPunct="0">
        <a:lnSpc>
          <a:spcPct val="90000"/>
        </a:lnSpc>
        <a:spcBef>
          <a:spcPts val="400"/>
        </a:spcBef>
        <a:spcAft>
          <a:spcPts val="200"/>
        </a:spcAft>
        <a:buClr>
          <a:srgbClr val="9E3611"/>
        </a:buClr>
        <a:buSzPct val="85000"/>
        <a:buFont typeface="Wingdings" pitchFamily="2" charset="2"/>
        <a:buChar char="§"/>
        <a:defRPr kern="1200">
          <a:solidFill>
            <a:schemeClr val="tx1"/>
          </a:solidFill>
          <a:latin typeface="+mn-lt"/>
          <a:ea typeface="+mn-ea"/>
          <a:cs typeface="+mn-cs"/>
        </a:defRPr>
      </a:lvl2pPr>
      <a:lvl3pPr marL="730250" indent="-182563" algn="l" rtl="0" eaLnBrk="0" fontAlgn="base" hangingPunct="0">
        <a:lnSpc>
          <a:spcPct val="90000"/>
        </a:lnSpc>
        <a:spcBef>
          <a:spcPts val="400"/>
        </a:spcBef>
        <a:spcAft>
          <a:spcPts val="200"/>
        </a:spcAft>
        <a:buClr>
          <a:srgbClr val="9E3611"/>
        </a:buClr>
        <a:buSzPct val="85000"/>
        <a:buFont typeface="Wingdings" pitchFamily="2" charset="2"/>
        <a:buChar char="§"/>
        <a:defRPr sz="1600" kern="1200">
          <a:solidFill>
            <a:schemeClr val="tx1"/>
          </a:solidFill>
          <a:latin typeface="+mn-lt"/>
          <a:ea typeface="+mn-ea"/>
          <a:cs typeface="+mn-cs"/>
        </a:defRPr>
      </a:lvl3pPr>
      <a:lvl4pPr marL="1004888" indent="-182563" algn="l" rtl="0" eaLnBrk="0" fontAlgn="base" hangingPunct="0">
        <a:lnSpc>
          <a:spcPct val="90000"/>
        </a:lnSpc>
        <a:spcBef>
          <a:spcPts val="400"/>
        </a:spcBef>
        <a:spcAft>
          <a:spcPts val="200"/>
        </a:spcAft>
        <a:buClr>
          <a:srgbClr val="9E3611"/>
        </a:buClr>
        <a:buSzPct val="85000"/>
        <a:buFont typeface="Wingdings" pitchFamily="2" charset="2"/>
        <a:buChar char="§"/>
        <a:defRPr sz="1600" kern="1200">
          <a:solidFill>
            <a:schemeClr val="tx1"/>
          </a:solidFill>
          <a:latin typeface="+mn-lt"/>
          <a:ea typeface="+mn-ea"/>
          <a:cs typeface="+mn-cs"/>
        </a:defRPr>
      </a:lvl4pPr>
      <a:lvl5pPr marL="1279525" indent="-182563" algn="l" rtl="0" eaLnBrk="0" fontAlgn="base" hangingPunct="0">
        <a:lnSpc>
          <a:spcPct val="90000"/>
        </a:lnSpc>
        <a:spcBef>
          <a:spcPts val="400"/>
        </a:spcBef>
        <a:spcAft>
          <a:spcPts val="200"/>
        </a:spcAft>
        <a:buClr>
          <a:srgbClr val="9E361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Obraz 3" descr="product-69-l-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0188" y="1357313"/>
            <a:ext cx="5929312"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1500166" y="1142984"/>
            <a:ext cx="5929354" cy="1828800"/>
          </a:xfrm>
        </p:spPr>
        <p:txBody>
          <a:bodyPr/>
          <a:lstStyle/>
          <a:p>
            <a:pPr algn="ctr" eaLnBrk="1" fontAlgn="auto" hangingPunct="1">
              <a:spcAft>
                <a:spcPts val="0"/>
              </a:spcAft>
              <a:defRPr/>
            </a:pPr>
            <a:r>
              <a:rPr lang="pl-PL" dirty="0"/>
              <a:t>11 listopada 1918</a:t>
            </a:r>
          </a:p>
        </p:txBody>
      </p:sp>
      <p:sp>
        <p:nvSpPr>
          <p:cNvPr id="6148" name="Podtytuł 2"/>
          <p:cNvSpPr>
            <a:spLocks noGrp="1" noChangeArrowheads="1"/>
          </p:cNvSpPr>
          <p:nvPr>
            <p:ph type="subTitle" idx="1"/>
          </p:nvPr>
        </p:nvSpPr>
        <p:spPr>
          <a:xfrm>
            <a:off x="1428750" y="4071938"/>
            <a:ext cx="6069013" cy="1752600"/>
          </a:xfrm>
        </p:spPr>
        <p:txBody>
          <a:bodyPr/>
          <a:lstStyle/>
          <a:p>
            <a:pPr algn="ctr" eaLnBrk="1" hangingPunct="1"/>
            <a:r>
              <a:rPr lang="pl-PL" altLang="pl-PL" sz="2400" smtClean="0">
                <a:latin typeface="Calibri" panose="020F0502020204030204" pitchFamily="34" charset="0"/>
              </a:rPr>
              <a:t>Odzyskanie przez Polskę niepodległości</a:t>
            </a:r>
          </a:p>
        </p:txBody>
      </p:sp>
      <p:pic>
        <p:nvPicPr>
          <p:cNvPr id="4" name="H_P_4-zwrotk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8977" y="6221931"/>
            <a:ext cx="609600" cy="60960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odtytuł 2"/>
          <p:cNvSpPr>
            <a:spLocks noGrp="1"/>
          </p:cNvSpPr>
          <p:nvPr>
            <p:ph type="subTitle" idx="1"/>
          </p:nvPr>
        </p:nvSpPr>
        <p:spPr>
          <a:xfrm>
            <a:off x="179388" y="115888"/>
            <a:ext cx="7854950" cy="6626225"/>
          </a:xfrm>
        </p:spPr>
        <p:txBody>
          <a:bodyPr rtlCol="0"/>
          <a:lstStyle/>
          <a:p>
            <a:pPr eaLnBrk="1" fontAlgn="auto" hangingPunct="1">
              <a:spcAft>
                <a:spcPts val="0"/>
              </a:spcAft>
              <a:buClr>
                <a:schemeClr val="accent1">
                  <a:lumMod val="75000"/>
                </a:schemeClr>
              </a:buClr>
              <a:defRPr/>
            </a:pPr>
            <a:r>
              <a:rPr lang="pl-PL" sz="4400" b="1" dirty="0">
                <a:latin typeface="+mj-lt"/>
              </a:rPr>
              <a:t>Wydarzenia, które się przyczyniły do odzyskania niepodległości</a:t>
            </a:r>
          </a:p>
          <a:p>
            <a:pPr eaLnBrk="1" fontAlgn="auto" hangingPunct="1">
              <a:spcAft>
                <a:spcPts val="0"/>
              </a:spcAft>
              <a:buClr>
                <a:schemeClr val="accent1">
                  <a:lumMod val="75000"/>
                </a:schemeClr>
              </a:buClr>
              <a:defRPr/>
            </a:pPr>
            <a:endParaRPr lang="pl-PL" altLang="pl-PL" dirty="0">
              <a:latin typeface="+mj-lt"/>
            </a:endParaRPr>
          </a:p>
          <a:p>
            <a:pPr marL="285750" indent="-285750" eaLnBrk="1" fontAlgn="auto" hangingPunct="1">
              <a:spcAft>
                <a:spcPts val="0"/>
              </a:spcAft>
              <a:buClr>
                <a:schemeClr val="accent1">
                  <a:lumMod val="75000"/>
                </a:schemeClr>
              </a:buClr>
              <a:buFontTx/>
              <a:buChar char="-"/>
              <a:defRPr/>
            </a:pPr>
            <a:r>
              <a:rPr lang="pl-PL" altLang="pl-PL" dirty="0">
                <a:latin typeface="+mj-lt"/>
              </a:rPr>
              <a:t>Klęska Rosji w wojnie z Japonią</a:t>
            </a:r>
          </a:p>
          <a:p>
            <a:pPr marL="285750" indent="-285750" eaLnBrk="1" fontAlgn="auto" hangingPunct="1">
              <a:spcAft>
                <a:spcPts val="0"/>
              </a:spcAft>
              <a:buClr>
                <a:schemeClr val="accent1">
                  <a:lumMod val="75000"/>
                </a:schemeClr>
              </a:buClr>
              <a:buFontTx/>
              <a:buChar char="-"/>
              <a:defRPr/>
            </a:pPr>
            <a:r>
              <a:rPr lang="pl-PL" altLang="pl-PL" dirty="0">
                <a:latin typeface="+mj-lt"/>
              </a:rPr>
              <a:t>W Galicji zaczęły powstawać organizacje niepodległościowe</a:t>
            </a:r>
          </a:p>
          <a:p>
            <a:pPr marL="285750" indent="-285750" eaLnBrk="1" fontAlgn="auto" hangingPunct="1">
              <a:spcAft>
                <a:spcPts val="0"/>
              </a:spcAft>
              <a:buClr>
                <a:schemeClr val="accent1">
                  <a:lumMod val="75000"/>
                </a:schemeClr>
              </a:buClr>
              <a:buFontTx/>
              <a:buChar char="-"/>
              <a:defRPr/>
            </a:pPr>
            <a:r>
              <a:rPr lang="pl-PL" altLang="pl-PL" dirty="0">
                <a:latin typeface="+mj-lt"/>
              </a:rPr>
              <a:t>Oddalenie zaborców od polityki naszego kraju</a:t>
            </a:r>
          </a:p>
          <a:p>
            <a:pPr marL="285750" indent="-285750" eaLnBrk="1" fontAlgn="auto" hangingPunct="1">
              <a:spcAft>
                <a:spcPts val="0"/>
              </a:spcAft>
              <a:buClr>
                <a:schemeClr val="accent1">
                  <a:lumMod val="75000"/>
                </a:schemeClr>
              </a:buClr>
              <a:buFontTx/>
              <a:buChar char="-"/>
              <a:defRPr/>
            </a:pPr>
            <a:r>
              <a:rPr lang="pl-PL" altLang="pl-PL" dirty="0">
                <a:latin typeface="+mj-lt"/>
              </a:rPr>
              <a:t>Deklaracja o potrzebie niepodległości</a:t>
            </a:r>
          </a:p>
          <a:p>
            <a:pPr marL="285750" indent="-285750" eaLnBrk="1" fontAlgn="auto" hangingPunct="1">
              <a:spcAft>
                <a:spcPts val="0"/>
              </a:spcAft>
              <a:buClr>
                <a:schemeClr val="accent1">
                  <a:lumMod val="75000"/>
                </a:schemeClr>
              </a:buClr>
              <a:buFontTx/>
              <a:buChar char="-"/>
              <a:defRPr/>
            </a:pPr>
            <a:r>
              <a:rPr lang="pl-PL" altLang="pl-PL" dirty="0">
                <a:latin typeface="+mj-lt"/>
              </a:rPr>
              <a:t>Kres Legionów </a:t>
            </a:r>
          </a:p>
          <a:p>
            <a:pPr marL="285750" indent="-285750" eaLnBrk="1" fontAlgn="auto" hangingPunct="1">
              <a:spcAft>
                <a:spcPts val="0"/>
              </a:spcAft>
              <a:buClr>
                <a:schemeClr val="accent1">
                  <a:lumMod val="75000"/>
                </a:schemeClr>
              </a:buClr>
              <a:buFontTx/>
              <a:buChar char="-"/>
              <a:defRPr/>
            </a:pPr>
            <a:r>
              <a:rPr lang="pl-PL" altLang="pl-PL" dirty="0">
                <a:latin typeface="+mj-lt"/>
              </a:rPr>
              <a:t>Silna wiara</a:t>
            </a:r>
          </a:p>
          <a:p>
            <a:pPr marL="285750" indent="-285750" eaLnBrk="1" fontAlgn="auto" hangingPunct="1">
              <a:spcAft>
                <a:spcPts val="0"/>
              </a:spcAft>
              <a:buClr>
                <a:schemeClr val="accent1">
                  <a:lumMod val="75000"/>
                </a:schemeClr>
              </a:buClr>
              <a:buFontTx/>
              <a:buChar char="-"/>
              <a:defRPr/>
            </a:pPr>
            <a:r>
              <a:rPr lang="pl-PL" altLang="pl-PL" dirty="0">
                <a:latin typeface="+mj-lt"/>
              </a:rPr>
              <a:t>Doświadczone wojsko i przywódcy</a:t>
            </a:r>
          </a:p>
          <a:p>
            <a:pPr marL="285750" indent="-285750" eaLnBrk="1" fontAlgn="auto" hangingPunct="1">
              <a:spcAft>
                <a:spcPts val="0"/>
              </a:spcAft>
              <a:buClr>
                <a:schemeClr val="accent1">
                  <a:lumMod val="75000"/>
                </a:schemeClr>
              </a:buClr>
              <a:buFontTx/>
              <a:buChar char="-"/>
              <a:defRPr/>
            </a:pPr>
            <a:endParaRPr lang="pl-PL" altLang="pl-PL" dirty="0">
              <a:latin typeface="+mj-lt"/>
            </a:endParaRPr>
          </a:p>
          <a:p>
            <a:pPr marL="285750" indent="-285750" eaLnBrk="1" fontAlgn="auto" hangingPunct="1">
              <a:spcAft>
                <a:spcPts val="0"/>
              </a:spcAft>
              <a:buClr>
                <a:schemeClr val="accent1">
                  <a:lumMod val="75000"/>
                </a:schemeClr>
              </a:buClr>
              <a:buFontTx/>
              <a:buChar char="-"/>
              <a:defRPr/>
            </a:pPr>
            <a:endParaRPr lang="pl-PL" altLang="pl-PL" dirty="0">
              <a:latin typeface="+mj-lt"/>
            </a:endParaRPr>
          </a:p>
          <a:p>
            <a:pPr marL="285750" indent="-285750" eaLnBrk="1" fontAlgn="auto" hangingPunct="1">
              <a:spcAft>
                <a:spcPts val="0"/>
              </a:spcAft>
              <a:buClr>
                <a:schemeClr val="accent1">
                  <a:lumMod val="75000"/>
                </a:schemeClr>
              </a:buClr>
              <a:buFontTx/>
              <a:buChar char="-"/>
              <a:defRPr/>
            </a:pPr>
            <a:endParaRPr lang="pl-PL" altLang="pl-PL" dirty="0">
              <a:latin typeface="+mj-lt"/>
            </a:endParaRPr>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Obraz 3" descr="34p-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071563"/>
            <a:ext cx="7572375" cy="549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Obraz 4" descr="pozn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688" y="2000250"/>
            <a:ext cx="74866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Obraz 3" descr="odjazd 2 i 3 piłk II Brygady Legionów na fro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785813"/>
            <a:ext cx="7786688"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Prostokąt 4"/>
          <p:cNvSpPr>
            <a:spLocks noChangeArrowheads="1"/>
          </p:cNvSpPr>
          <p:nvPr/>
        </p:nvSpPr>
        <p:spPr bwMode="auto">
          <a:xfrm>
            <a:off x="642938" y="5929313"/>
            <a:ext cx="5500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r>
              <a:rPr lang="pl-PL" altLang="pl-PL">
                <a:latin typeface="Constantia" panose="02030602050306030303" pitchFamily="18" charset="0"/>
              </a:rPr>
              <a:t>Odjazd 2 i 3 pułku II Brygady Legionów na front</a:t>
            </a:r>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71472" y="928670"/>
            <a:ext cx="7851648" cy="1828800"/>
          </a:xfrm>
        </p:spPr>
        <p:txBody>
          <a:bodyPr/>
          <a:lstStyle/>
          <a:p>
            <a:pPr eaLnBrk="1" fontAlgn="auto" hangingPunct="1">
              <a:spcAft>
                <a:spcPts val="0"/>
              </a:spcAft>
              <a:defRPr/>
            </a:pPr>
            <a:r>
              <a:rPr lang="pl-PL" dirty="0"/>
              <a:t>Legiony Polskie </a:t>
            </a:r>
            <a:br>
              <a:rPr lang="pl-PL" dirty="0"/>
            </a:br>
            <a:r>
              <a:rPr lang="pl-PL" dirty="0"/>
              <a:t>w I wojnie światowej</a:t>
            </a:r>
          </a:p>
        </p:txBody>
      </p:sp>
      <p:sp>
        <p:nvSpPr>
          <p:cNvPr id="19459" name="Podtytuł 2"/>
          <p:cNvSpPr>
            <a:spLocks noGrp="1" noChangeArrowheads="1"/>
          </p:cNvSpPr>
          <p:nvPr>
            <p:ph type="subTitle" idx="1"/>
          </p:nvPr>
        </p:nvSpPr>
        <p:spPr>
          <a:xfrm>
            <a:off x="500063" y="2786063"/>
            <a:ext cx="8358187" cy="3714750"/>
          </a:xfrm>
        </p:spPr>
        <p:txBody>
          <a:bodyPr/>
          <a:lstStyle/>
          <a:p>
            <a:pPr eaLnBrk="1" hangingPunct="1"/>
            <a:r>
              <a:rPr lang="pl-PL" altLang="pl-PL" sz="2000" b="1" smtClean="0"/>
              <a:t>	Legiony Polskie to formacja wojskowa utworzona i walcząca u boku państw centralnych w latach 1914-1917, podległa częściowo Naczelnemu Komitetowi Narodowemu. Skupiała żołnierzy oddziałów strzeleckich i innych polskich organizacji o charakterze wojskowo-niepodległościowym; początkowo 2 legiony - Zachodni i Wschodni - jesienią 1914 połączone w Legiony Polskie składające się z 3 brygad. Komendantem I Brygady w latach 1914-1916 był Józef Piłsudski. W 1917 w wyniku kryzysu przysięgowego (legioniści odmawiali składania przysięgi Niemcom formującym Polską Siłę Zbrojną) uległy rozbicie - część żołnierzy włączono do PSZ lub internowano, część wcielono do armii austriackiej lub pozostawiono w Polskim Korpusie Posiłkowym.</a:t>
            </a:r>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Obraz 3" descr="d05i018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000125"/>
            <a:ext cx="7723188"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Obraz 3" descr="Schneider_CA1_(M16)_tan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357313"/>
            <a:ext cx="8301038"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az 3" desc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53988"/>
            <a:ext cx="6691313" cy="670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fontAlgn="auto" hangingPunct="1">
              <a:spcAft>
                <a:spcPts val="0"/>
              </a:spcAft>
              <a:defRPr/>
            </a:pPr>
            <a:r>
              <a:rPr lang="pl-PL" dirty="0"/>
              <a:t>koniec</a:t>
            </a:r>
          </a:p>
        </p:txBody>
      </p:sp>
      <p:sp>
        <p:nvSpPr>
          <p:cNvPr id="23555" name="Symbol zastępczy zawartości 2"/>
          <p:cNvSpPr>
            <a:spLocks noGrp="1" noChangeArrowheads="1"/>
          </p:cNvSpPr>
          <p:nvPr>
            <p:ph idx="1"/>
          </p:nvPr>
        </p:nvSpPr>
        <p:spPr/>
        <p:txBody>
          <a:bodyPr/>
          <a:lstStyle/>
          <a:p>
            <a:pPr eaLnBrk="1" hangingPunct="1">
              <a:defRPr/>
            </a:pPr>
            <a:r>
              <a:rPr lang="pl-PL" altLang="pl-PL" dirty="0" smtClean="0"/>
              <a:t>Prezentację przygotowali:</a:t>
            </a:r>
          </a:p>
          <a:p>
            <a:pPr eaLnBrk="1" hangingPunct="1">
              <a:defRPr/>
            </a:pPr>
            <a:r>
              <a:rPr lang="pl-PL" altLang="pl-PL" dirty="0" smtClean="0"/>
              <a:t> Matylda Solecka z klasy 7D</a:t>
            </a:r>
          </a:p>
          <a:p>
            <a:pPr eaLnBrk="1" hangingPunct="1">
              <a:defRPr/>
            </a:pPr>
            <a:r>
              <a:rPr lang="pl-PL" altLang="pl-PL" dirty="0" smtClean="0"/>
              <a:t>Błażej Zientek z klasy 7D </a:t>
            </a:r>
          </a:p>
          <a:p>
            <a:pPr marL="0" indent="0" eaLnBrk="1" hangingPunct="1">
              <a:buFont typeface="Wingdings" pitchFamily="2" charset="2"/>
              <a:buNone/>
              <a:defRPr/>
            </a:pPr>
            <a:endParaRPr lang="pl-PL" dirty="0">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ole tekstowe 1"/>
          <p:cNvSpPr txBox="1">
            <a:spLocks noChangeArrowheads="1"/>
          </p:cNvSpPr>
          <p:nvPr/>
        </p:nvSpPr>
        <p:spPr bwMode="auto">
          <a:xfrm>
            <a:off x="755650" y="692150"/>
            <a:ext cx="7262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lgn="ctr" eaLnBrk="1" hangingPunct="1"/>
            <a:r>
              <a:rPr lang="pl-PL" altLang="pl-PL" sz="2000"/>
              <a:t>Rocznicę tego ważnego zdarzenia obchodzimy co roku 11 listopada. </a:t>
            </a:r>
          </a:p>
        </p:txBody>
      </p:sp>
      <p:pic>
        <p:nvPicPr>
          <p:cNvPr id="7171" name="Picture 5" descr="Dera: Decyzja zapadła. Marsz 11 listopada będzie państwowym marszem -  fakty.interia.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96975"/>
            <a:ext cx="6186487"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11 listopada 2019. Czym jest Święto Niepodległości? Jak je obchodzimy? - WP  Wiadomośc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937000"/>
            <a:ext cx="38862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hangingPunct="1">
              <a:defRPr/>
            </a:pPr>
            <a:r>
              <a:rPr lang="pl-PL" sz="3200" dirty="0" smtClean="0">
                <a:latin typeface="Arial" panose="020B0604020202020204" pitchFamily="34" charset="0"/>
                <a:cs typeface="Arial" panose="020B0604020202020204" pitchFamily="34" charset="0"/>
              </a:rPr>
              <a:t>Odzyskanie niepodległości</a:t>
            </a:r>
            <a:endParaRPr lang="pl-PL" sz="3200" dirty="0"/>
          </a:p>
        </p:txBody>
      </p:sp>
      <p:pic>
        <p:nvPicPr>
          <p:cNvPr id="81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940425" y="1700213"/>
            <a:ext cx="2697163" cy="4051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Prostokąt 3"/>
          <p:cNvSpPr>
            <a:spLocks noChangeArrowheads="1"/>
          </p:cNvSpPr>
          <p:nvPr/>
        </p:nvSpPr>
        <p:spPr bwMode="auto">
          <a:xfrm>
            <a:off x="900113" y="1493838"/>
            <a:ext cx="4608512"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lgn="just"/>
            <a:r>
              <a:rPr lang="pl-PL" altLang="pl-PL">
                <a:latin typeface="Arial" panose="020B0604020202020204" pitchFamily="34" charset="0"/>
                <a:cs typeface="Arial" panose="020B0604020202020204" pitchFamily="34" charset="0"/>
              </a:rPr>
              <a:t>8 listopada 1918 r. Niemcy zwolnili z twierdzy magdeburskiej Józefa Piłsudskiego, aby wrócił do Polski. Przybył do Warszawy dwa dni później. 11 listopada 1918 r. Piłsudski przejął władzę wojskową i właśnie tego dnia Polska odzyskał niepodległość po 123 latach w zaborach. 14 listopada Rada Regencyjna przekazała władzę cywilną Piłsudskiemu. 22 listopada na mocy tego dekretu objął funkcję Tymczasowego Naczelnika Państwa, dlatego wszystkie ośrodki władzy zostały rozwiązane. Jako pierwsze Niemcy uznały polską niepodległość. To niesłusznie utwierdziło ententę, iż naczelnik popiera państwa centralne. Dlatego większość krajów nadal akceptowała Komitet Narodowy Polski z Romanem Dmowskim na czele.   </a:t>
            </a:r>
          </a:p>
        </p:txBody>
      </p:sp>
      <p:sp>
        <p:nvSpPr>
          <p:cNvPr id="8197" name="Prostokąt 4"/>
          <p:cNvSpPr>
            <a:spLocks noChangeArrowheads="1"/>
          </p:cNvSpPr>
          <p:nvPr/>
        </p:nvSpPr>
        <p:spPr bwMode="auto">
          <a:xfrm>
            <a:off x="6084888" y="5949950"/>
            <a:ext cx="1927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pl-PL" altLang="pl-PL">
                <a:latin typeface="Arial" panose="020B0604020202020204" pitchFamily="34" charset="0"/>
                <a:cs typeface="Arial" panose="020B0604020202020204" pitchFamily="34" charset="0"/>
              </a:rPr>
              <a:t>Roman Dmowski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eaLnBrk="1" hangingPunct="1">
              <a:defRPr/>
            </a:pPr>
            <a:r>
              <a:rPr lang="pl-PL" sz="4400" dirty="0" smtClean="0">
                <a:latin typeface="Arial" panose="020B0604020202020204" pitchFamily="34" charset="0"/>
                <a:cs typeface="Arial" panose="020B0604020202020204" pitchFamily="34" charset="0"/>
              </a:rPr>
              <a:t>Ośrodki władzy w Polsce </a:t>
            </a:r>
            <a:endParaRPr lang="pl-PL" dirty="0"/>
          </a:p>
        </p:txBody>
      </p:sp>
      <p:sp>
        <p:nvSpPr>
          <p:cNvPr id="3" name="Symbol zastępczy zawartości 2"/>
          <p:cNvSpPr>
            <a:spLocks noGrp="1"/>
          </p:cNvSpPr>
          <p:nvPr>
            <p:ph idx="1"/>
          </p:nvPr>
        </p:nvSpPr>
        <p:spPr>
          <a:xfrm>
            <a:off x="685800" y="2120900"/>
            <a:ext cx="5830888" cy="4051300"/>
          </a:xfrm>
        </p:spPr>
        <p:txBody>
          <a:bodyPr/>
          <a:lstStyle/>
          <a:p>
            <a:pPr algn="just" eaLnBrk="1" hangingPunct="1">
              <a:defRPr/>
            </a:pPr>
            <a:r>
              <a:rPr lang="pl-PL" dirty="0">
                <a:latin typeface="Arial" panose="020B0604020202020204" pitchFamily="34" charset="0"/>
                <a:cs typeface="Arial" panose="020B0604020202020204" pitchFamily="34" charset="0"/>
              </a:rPr>
              <a:t>W chwili, gdy I wojna światowa zakończyła się najważniejszym ośrodkiem władzy na terenie Polski byłą Rada Regencyjna. Jednak społeczeństwo nie miało zaufania do tej instytucji, dlatego jesienią 1918r. zaczęły powstawać konkurencyjne ośrodki władzy:</a:t>
            </a:r>
          </a:p>
          <a:p>
            <a:pPr marL="285750" indent="-285750" algn="just" eaLnBrk="1" hangingPunct="1">
              <a:buFont typeface="Arial" panose="020B0604020202020204" pitchFamily="34" charset="0"/>
              <a:buChar char="•"/>
              <a:defRPr/>
            </a:pPr>
            <a:r>
              <a:rPr lang="pl-PL" b="1" dirty="0">
                <a:latin typeface="Arial" panose="020B0604020202020204" pitchFamily="34" charset="0"/>
                <a:cs typeface="Arial" panose="020B0604020202020204" pitchFamily="34" charset="0"/>
              </a:rPr>
              <a:t>Tymczasowy Rząd Ludowy Republiki Polskiej </a:t>
            </a:r>
            <a:r>
              <a:rPr lang="pl-PL" dirty="0">
                <a:latin typeface="Arial" panose="020B0604020202020204" pitchFamily="34" charset="0"/>
                <a:cs typeface="Arial" panose="020B0604020202020204" pitchFamily="34" charset="0"/>
              </a:rPr>
              <a:t>założony w Lublinie przez Ignacego Daszyńskiego </a:t>
            </a:r>
          </a:p>
          <a:p>
            <a:pPr marL="285750" indent="-285750" algn="just" eaLnBrk="1" hangingPunct="1">
              <a:buFont typeface="Arial" panose="020B0604020202020204" pitchFamily="34" charset="0"/>
              <a:buChar char="•"/>
              <a:defRPr/>
            </a:pPr>
            <a:r>
              <a:rPr lang="pl-PL" b="1" dirty="0">
                <a:latin typeface="Arial" panose="020B0604020202020204" pitchFamily="34" charset="0"/>
                <a:cs typeface="Arial" panose="020B0604020202020204" pitchFamily="34" charset="0"/>
              </a:rPr>
              <a:t>Polska Komisja Likwidacyjna Galicji </a:t>
            </a:r>
            <a:r>
              <a:rPr lang="pl-PL" b="1" dirty="0" smtClean="0">
                <a:latin typeface="Arial" panose="020B0604020202020204" pitchFamily="34" charset="0"/>
                <a:cs typeface="Arial" panose="020B0604020202020204" pitchFamily="34" charset="0"/>
              </a:rPr>
              <a:t>                              i </a:t>
            </a:r>
            <a:r>
              <a:rPr lang="pl-PL" b="1" dirty="0">
                <a:latin typeface="Arial" panose="020B0604020202020204" pitchFamily="34" charset="0"/>
                <a:cs typeface="Arial" panose="020B0604020202020204" pitchFamily="34" charset="0"/>
              </a:rPr>
              <a:t>Śląska Cieszyńskiego</a:t>
            </a:r>
            <a:r>
              <a:rPr lang="pl-PL" dirty="0">
                <a:latin typeface="Arial" panose="020B0604020202020204" pitchFamily="34" charset="0"/>
                <a:cs typeface="Arial" panose="020B0604020202020204" pitchFamily="34" charset="0"/>
              </a:rPr>
              <a:t> powstały w Krakowie, kierowana przez Wincentego Witosa</a:t>
            </a:r>
          </a:p>
          <a:p>
            <a:pPr marL="285750" indent="-285750" algn="just" eaLnBrk="1" hangingPunct="1">
              <a:buFont typeface="Arial" panose="020B0604020202020204" pitchFamily="34" charset="0"/>
              <a:buChar char="•"/>
              <a:defRPr/>
            </a:pPr>
            <a:r>
              <a:rPr lang="pl-PL" b="1" dirty="0">
                <a:latin typeface="Arial" panose="020B0604020202020204" pitchFamily="34" charset="0"/>
                <a:cs typeface="Arial" panose="020B0604020202020204" pitchFamily="34" charset="0"/>
              </a:rPr>
              <a:t>Rada Narodowa Księstwa Cieszyńskiego </a:t>
            </a:r>
            <a:r>
              <a:rPr lang="pl-PL" dirty="0">
                <a:latin typeface="Arial" panose="020B0604020202020204" pitchFamily="34" charset="0"/>
                <a:cs typeface="Arial" panose="020B0604020202020204" pitchFamily="34" charset="0"/>
              </a:rPr>
              <a:t>działająca w Cieszynie z inicjatywy Józefa Kiedronia</a:t>
            </a:r>
          </a:p>
          <a:p>
            <a:pPr algn="just" eaLnBrk="1" hangingPunct="1">
              <a:defRPr/>
            </a:pPr>
            <a:endParaRPr lang="pl-PL" dirty="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349500"/>
            <a:ext cx="2232025" cy="324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3643313"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pole tekstowe 1"/>
          <p:cNvSpPr txBox="1">
            <a:spLocks noChangeArrowheads="1"/>
          </p:cNvSpPr>
          <p:nvPr/>
        </p:nvSpPr>
        <p:spPr bwMode="auto">
          <a:xfrm flipH="1">
            <a:off x="4787900" y="106363"/>
            <a:ext cx="2663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r>
              <a:rPr lang="pl-PL" altLang="pl-PL" sz="4000"/>
              <a:t>WAŻNE POSTACIE</a:t>
            </a:r>
          </a:p>
        </p:txBody>
      </p:sp>
      <p:sp>
        <p:nvSpPr>
          <p:cNvPr id="3" name="pole tekstowe 2"/>
          <p:cNvSpPr txBox="1"/>
          <p:nvPr/>
        </p:nvSpPr>
        <p:spPr>
          <a:xfrm>
            <a:off x="3995738" y="1268413"/>
            <a:ext cx="4752975" cy="5078412"/>
          </a:xfrm>
          <a:prstGeom prst="rect">
            <a:avLst/>
          </a:prstGeom>
          <a:noFill/>
        </p:spPr>
        <p:txBody>
          <a:bodyPr>
            <a:spAutoFit/>
          </a:bodyPr>
          <a:lstStyle/>
          <a:p>
            <a:pPr eaLnBrk="1" fontAlgn="auto" hangingPunct="1">
              <a:spcBef>
                <a:spcPts val="0"/>
              </a:spcBef>
              <a:spcAft>
                <a:spcPts val="0"/>
              </a:spcAft>
              <a:defRPr/>
            </a:pPr>
            <a:r>
              <a:rPr lang="pl-PL" dirty="0">
                <a:latin typeface="+mj-lt"/>
              </a:rPr>
              <a:t>Józef Piłsudski</a:t>
            </a:r>
          </a:p>
          <a:p>
            <a:pPr eaLnBrk="1" fontAlgn="auto" hangingPunct="1">
              <a:spcBef>
                <a:spcPts val="0"/>
              </a:spcBef>
              <a:spcAft>
                <a:spcPts val="0"/>
              </a:spcAft>
              <a:defRPr/>
            </a:pPr>
            <a:r>
              <a:rPr lang="pl-PL" dirty="0">
                <a:latin typeface="+mj-lt"/>
              </a:rPr>
              <a:t>polski działacz społeczny i niepodległościowy, żołnierz, polityk, mąż stanu; od 1892 członek Polskiej Partii Socjalistycznej i jej przywódca w kraju, twórca Organizacji Bojowej i Polskiej Organizacji Wojskowej, kierownik Komisji Wojskowej i Tymczasowej Rady Stanu, od 11 listopada 1918 naczelny wódz Armii Polskiej, w latach 1918–1922 naczelnik państwa, pierwszy marszałek Polski; przywódca obozu sanacji po przewrocie majowym (1926), dwukrotny premier Polski (1926–1928 i 1930); wywarł decydujący wpływ na kształt polityki wewnętrznej i zagranicznej II RP.</a:t>
            </a: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Ilustrac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836613"/>
            <a:ext cx="3173412"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3422650" y="1176338"/>
            <a:ext cx="4605338" cy="2584450"/>
          </a:xfrm>
          <a:prstGeom prst="rect">
            <a:avLst/>
          </a:prstGeom>
        </p:spPr>
        <p:txBody>
          <a:bodyPr>
            <a:spAutoFit/>
          </a:bodyPr>
          <a:lstStyle/>
          <a:p>
            <a:pPr eaLnBrk="1" fontAlgn="auto" hangingPunct="1">
              <a:spcBef>
                <a:spcPts val="0"/>
              </a:spcBef>
              <a:spcAft>
                <a:spcPts val="0"/>
              </a:spcAft>
              <a:defRPr/>
            </a:pPr>
            <a:r>
              <a:rPr lang="pl-PL" dirty="0">
                <a:solidFill>
                  <a:srgbClr val="202122"/>
                </a:solidFill>
                <a:latin typeface="+mj-lt"/>
              </a:rPr>
              <a:t> Ignacy Daszyński</a:t>
            </a:r>
          </a:p>
          <a:p>
            <a:pPr eaLnBrk="1" fontAlgn="auto" hangingPunct="1">
              <a:spcBef>
                <a:spcPts val="0"/>
              </a:spcBef>
              <a:spcAft>
                <a:spcPts val="0"/>
              </a:spcAft>
              <a:defRPr/>
            </a:pPr>
            <a:r>
              <a:rPr lang="pl-PL" dirty="0">
                <a:latin typeface="+mj-lt"/>
              </a:rPr>
              <a:t>polski polityk socjalistyczny, poseł do Izby Posłów Reichsratu Przedlitawii, premier rządu lubelskiego w 1918 r., publicysta, współzałożyciel PPSD (Polskiej Partii Socjalno-Demokratycznej), później PPS, w 1929 jeden z założycieli Centrolewu. W czasie przewrotu majowego w 1926 poparł Józefa Piłsudskiego, później jednak przeszedł do opozycji. Marszałek Sejmu w latach 1928–1930</a:t>
            </a: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Józef Haller – Wikipedia, wolna encyklo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8050"/>
            <a:ext cx="281305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3263900" y="765175"/>
            <a:ext cx="4979988" cy="5754688"/>
          </a:xfrm>
          <a:prstGeom prst="rect">
            <a:avLst/>
          </a:prstGeom>
          <a:noFill/>
        </p:spPr>
        <p:txBody>
          <a:bodyPr>
            <a:spAutoFit/>
          </a:bodyPr>
          <a:lstStyle/>
          <a:p>
            <a:pPr eaLnBrk="1" fontAlgn="auto" hangingPunct="1">
              <a:spcBef>
                <a:spcPts val="0"/>
              </a:spcBef>
              <a:spcAft>
                <a:spcPts val="0"/>
              </a:spcAft>
              <a:defRPr/>
            </a:pPr>
            <a:r>
              <a:rPr lang="pl-PL" sz="1600" dirty="0">
                <a:latin typeface="+mj-lt"/>
              </a:rPr>
              <a:t>Józef Haller</a:t>
            </a:r>
          </a:p>
          <a:p>
            <a:pPr eaLnBrk="1" fontAlgn="auto" hangingPunct="1">
              <a:spcBef>
                <a:spcPts val="0"/>
              </a:spcBef>
              <a:spcAft>
                <a:spcPts val="0"/>
              </a:spcAft>
              <a:defRPr/>
            </a:pPr>
            <a:r>
              <a:rPr lang="pl-PL" sz="1600" dirty="0">
                <a:latin typeface="+mj-lt"/>
              </a:rPr>
              <a:t>generał broni Wojska Polskiego, Naczelny Dowódca wszystkich Wojsk Polskich</a:t>
            </a:r>
            <a:r>
              <a:rPr lang="pl-PL" sz="1600" baseline="30000" dirty="0">
                <a:latin typeface="+mj-lt"/>
              </a:rPr>
              <a:t> </a:t>
            </a:r>
            <a:r>
              <a:rPr lang="pl-PL" sz="1600" dirty="0">
                <a:latin typeface="+mj-lt"/>
              </a:rPr>
              <a:t>od 4 października 1918 roku, komendant Legionów, od 16 marca do 2 kwietnia 1915 roku, pełniący obowiązki komendanta Legionów od 4 do 13 listopada 1916 roku, minister bez teki w drugim rządzie Władysława Sikorskiego w październiku 1939 roku, przewodniczący Obywatelskiego Komitetu Wykonawczego Obrony Państwa w 1920 roku</a:t>
            </a:r>
            <a:r>
              <a:rPr lang="pl-PL" sz="1600" baseline="30000" dirty="0">
                <a:latin typeface="+mj-lt"/>
              </a:rPr>
              <a:t>. </a:t>
            </a:r>
            <a:r>
              <a:rPr lang="pl-PL" sz="1600" dirty="0">
                <a:latin typeface="+mj-lt"/>
              </a:rPr>
              <a:t>dowódca Frontu Północnego w czasie wojny polsko-bolszewickiej, Generalny Inspektor Armii Ochotniczej w 1920 roku, prezes Rady Naczelnej Stronnictwa Pracy w 1937 roku, Komendant Polowych Drużyn Sokolich w 1913 roku, harcmistrz, przewodniczący ZHP, prezes Komitetu PCK, działacz polityczny i społeczny, kawaler Orderów: Orła Białego i Virtuti Militari.</a:t>
            </a:r>
          </a:p>
          <a:p>
            <a:pPr eaLnBrk="1" fontAlgn="auto" hangingPunct="1">
              <a:spcBef>
                <a:spcPts val="0"/>
              </a:spcBef>
              <a:spcAft>
                <a:spcPts val="0"/>
              </a:spcAft>
              <a:defRPr/>
            </a:pPr>
            <a:endParaRPr lang="pl-PL" sz="1600" dirty="0">
              <a:latin typeface="+mj-lt"/>
            </a:endParaRP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20685" y="412729"/>
            <a:ext cx="7851648" cy="1828800"/>
          </a:xfrm>
        </p:spPr>
        <p:txBody>
          <a:bodyPr/>
          <a:lstStyle/>
          <a:p>
            <a:pPr eaLnBrk="1" fontAlgn="auto" hangingPunct="1">
              <a:spcAft>
                <a:spcPts val="0"/>
              </a:spcAft>
              <a:defRPr/>
            </a:pPr>
            <a:r>
              <a:rPr lang="pl-PL" dirty="0"/>
              <a:t>Pozostałe osoby</a:t>
            </a:r>
          </a:p>
        </p:txBody>
      </p:sp>
      <p:sp>
        <p:nvSpPr>
          <p:cNvPr id="9219" name="Podtytuł 2"/>
          <p:cNvSpPr>
            <a:spLocks noGrp="1"/>
          </p:cNvSpPr>
          <p:nvPr>
            <p:ph type="subTitle" idx="1"/>
          </p:nvPr>
        </p:nvSpPr>
        <p:spPr>
          <a:xfrm>
            <a:off x="214313" y="1900238"/>
            <a:ext cx="8715375" cy="3057525"/>
          </a:xfrm>
        </p:spPr>
        <p:txBody>
          <a:bodyPr rtlCol="0">
            <a:normAutofit/>
          </a:bodyPr>
          <a:lstStyle/>
          <a:p>
            <a:pPr marL="342900" indent="-342900" eaLnBrk="1" fontAlgn="auto" hangingPunct="1">
              <a:spcAft>
                <a:spcPts val="0"/>
              </a:spcAft>
              <a:buClr>
                <a:schemeClr val="accent1">
                  <a:lumMod val="75000"/>
                </a:schemeClr>
              </a:buClr>
              <a:buFontTx/>
              <a:buChar char="-"/>
              <a:defRPr/>
            </a:pPr>
            <a:r>
              <a:rPr lang="pl-PL" altLang="pl-PL" sz="2000" dirty="0">
                <a:latin typeface="+mj-lt"/>
              </a:rPr>
              <a:t>Józef Beck</a:t>
            </a:r>
          </a:p>
          <a:p>
            <a:pPr marL="342900" indent="-342900" eaLnBrk="1" fontAlgn="auto" hangingPunct="1">
              <a:spcAft>
                <a:spcPts val="0"/>
              </a:spcAft>
              <a:buClr>
                <a:schemeClr val="accent1">
                  <a:lumMod val="75000"/>
                </a:schemeClr>
              </a:buClr>
              <a:buFontTx/>
              <a:buChar char="-"/>
              <a:defRPr/>
            </a:pPr>
            <a:r>
              <a:rPr lang="pl-PL" altLang="pl-PL" sz="2000" dirty="0">
                <a:latin typeface="+mj-lt"/>
              </a:rPr>
              <a:t>Walerian Czuma</a:t>
            </a:r>
          </a:p>
          <a:p>
            <a:pPr marL="342900" indent="-342900" eaLnBrk="1" fontAlgn="auto" hangingPunct="1">
              <a:spcAft>
                <a:spcPts val="0"/>
              </a:spcAft>
              <a:buClr>
                <a:schemeClr val="accent1">
                  <a:lumMod val="75000"/>
                </a:schemeClr>
              </a:buClr>
              <a:buFontTx/>
              <a:buChar char="-"/>
              <a:defRPr/>
            </a:pPr>
            <a:r>
              <a:rPr lang="pl-PL" altLang="pl-PL" sz="2000" dirty="0">
                <a:latin typeface="+mj-lt"/>
              </a:rPr>
              <a:t>Roman Dmowski</a:t>
            </a:r>
          </a:p>
          <a:p>
            <a:pPr marL="342900" indent="-342900" eaLnBrk="1" fontAlgn="auto" hangingPunct="1">
              <a:spcAft>
                <a:spcPts val="0"/>
              </a:spcAft>
              <a:buClr>
                <a:schemeClr val="accent1">
                  <a:lumMod val="75000"/>
                </a:schemeClr>
              </a:buClr>
              <a:buFontTx/>
              <a:buChar char="-"/>
              <a:defRPr/>
            </a:pPr>
            <a:r>
              <a:rPr lang="pl-PL" altLang="pl-PL" sz="2000" dirty="0">
                <a:latin typeface="+mj-lt"/>
              </a:rPr>
              <a:t>Józef Dowbor Muśnicki</a:t>
            </a:r>
          </a:p>
          <a:p>
            <a:pPr marL="342900" indent="-342900" eaLnBrk="1" fontAlgn="auto" hangingPunct="1">
              <a:spcAft>
                <a:spcPts val="0"/>
              </a:spcAft>
              <a:buClr>
                <a:schemeClr val="accent1">
                  <a:lumMod val="75000"/>
                </a:schemeClr>
              </a:buClr>
              <a:buFontTx/>
              <a:buChar char="-"/>
              <a:defRPr/>
            </a:pPr>
            <a:r>
              <a:rPr lang="pl-PL" altLang="pl-PL" sz="2000" dirty="0">
                <a:latin typeface="+mj-lt"/>
              </a:rPr>
              <a:t>Ignacy Paderewski</a:t>
            </a:r>
          </a:p>
          <a:p>
            <a:pPr marL="342900" indent="-342900" eaLnBrk="1" fontAlgn="auto" hangingPunct="1">
              <a:spcAft>
                <a:spcPts val="0"/>
              </a:spcAft>
              <a:buClr>
                <a:schemeClr val="accent1">
                  <a:lumMod val="75000"/>
                </a:schemeClr>
              </a:buClr>
              <a:buFontTx/>
              <a:buChar char="-"/>
              <a:defRPr/>
            </a:pPr>
            <a:r>
              <a:rPr lang="pl-PL" altLang="pl-PL" sz="2000" dirty="0">
                <a:latin typeface="+mj-lt"/>
              </a:rPr>
              <a:t>Wincenty Witos</a:t>
            </a:r>
          </a:p>
          <a:p>
            <a:pPr eaLnBrk="1" fontAlgn="auto" hangingPunct="1">
              <a:spcAft>
                <a:spcPts val="0"/>
              </a:spcAft>
              <a:buClr>
                <a:schemeClr val="accent1">
                  <a:lumMod val="75000"/>
                </a:schemeClr>
              </a:buClr>
              <a:defRPr/>
            </a:pPr>
            <a:r>
              <a:rPr lang="pl-PL" altLang="pl-PL" sz="2000" dirty="0">
                <a:latin typeface="+mj-lt"/>
              </a:rPr>
              <a:t>Osób jest jeszcze więcej, jednak prezentacja ich nie pomieści, ale historia Polski już tak.</a:t>
            </a: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27088" y="692150"/>
            <a:ext cx="5329237" cy="708025"/>
          </a:xfrm>
          <a:prstGeom prst="rect">
            <a:avLst/>
          </a:prstGeom>
          <a:noFill/>
        </p:spPr>
        <p:txBody>
          <a:bodyPr>
            <a:spAutoFit/>
          </a:bodyPr>
          <a:lstStyle/>
          <a:p>
            <a:pPr eaLnBrk="1" fontAlgn="auto" hangingPunct="1">
              <a:spcBef>
                <a:spcPts val="0"/>
              </a:spcBef>
              <a:spcAft>
                <a:spcPts val="0"/>
              </a:spcAft>
              <a:defRPr/>
            </a:pPr>
            <a:r>
              <a:rPr lang="pl-PL" sz="4000" dirty="0">
                <a:latin typeface="+mj-lt"/>
              </a:rPr>
              <a:t>11 LISTOPADA</a:t>
            </a:r>
          </a:p>
        </p:txBody>
      </p:sp>
      <p:sp>
        <p:nvSpPr>
          <p:cNvPr id="3" name="pole tekstowe 2"/>
          <p:cNvSpPr txBox="1"/>
          <p:nvPr/>
        </p:nvSpPr>
        <p:spPr>
          <a:xfrm>
            <a:off x="755650" y="1844675"/>
            <a:ext cx="6840538" cy="2032000"/>
          </a:xfrm>
          <a:prstGeom prst="rect">
            <a:avLst/>
          </a:prstGeom>
          <a:noFill/>
        </p:spPr>
        <p:txBody>
          <a:bodyPr>
            <a:spAutoFit/>
          </a:bodyPr>
          <a:lstStyle/>
          <a:p>
            <a:pPr eaLnBrk="1" fontAlgn="auto" hangingPunct="1">
              <a:spcBef>
                <a:spcPts val="0"/>
              </a:spcBef>
              <a:spcAft>
                <a:spcPts val="0"/>
              </a:spcAft>
              <a:defRPr/>
            </a:pPr>
            <a:r>
              <a:rPr lang="pl-PL" dirty="0">
                <a:latin typeface="+mj-lt"/>
              </a:rPr>
              <a:t>Dzień 11 listopada został ustanowiony - ustawą Sejmu Rzeczpospolitej Polskiej z 1937 r. - polskim świętem narodowym i pozostawał oficjalnie świętem państwowym RP. W roku 1945 komunistyczne władze PRL jako święto państwowe ustanowiły dzień 22 lipca. Święto Niepodległości, obchodzone w dniu 11 listopada, zostało przywrócone przez Sejm RP. W tym dniu Polska oddaje też hołd marszałkowi J. Piłsudskiemu, spoczywającemu w krypcie pod wieżą Srebrnych Dzwonów w podziemiach Katedry Wawelskiej.</a:t>
            </a:r>
          </a:p>
        </p:txBody>
      </p:sp>
    </p:spTree>
  </p:cSld>
  <p:clrMapOvr>
    <a:masterClrMapping/>
  </p:clrMapOvr>
  <p:transition spd="slow">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rewniana czcionka">
  <a:themeElements>
    <a:clrScheme name="Drewniana czcionk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rewniana czcionk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rewniana czcionk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TotalTime>
  <Words>481</Words>
  <Application>Microsoft Office PowerPoint</Application>
  <PresentationFormat>Pokaz na ekranie (4:3)</PresentationFormat>
  <Paragraphs>45</Paragraphs>
  <Slides>18</Slides>
  <Notes>1</Notes>
  <HiddenSlides>0</HiddenSlides>
  <MMClips>1</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18</vt:i4>
      </vt:variant>
    </vt:vector>
  </HeadingPairs>
  <TitlesOfParts>
    <vt:vector size="25" baseType="lpstr">
      <vt:lpstr>Arial</vt:lpstr>
      <vt:lpstr>Calibri</vt:lpstr>
      <vt:lpstr>Constantia</vt:lpstr>
      <vt:lpstr>Rockwell</vt:lpstr>
      <vt:lpstr>Rockwell Condensed</vt:lpstr>
      <vt:lpstr>Wingdings</vt:lpstr>
      <vt:lpstr>Drewniana czcionka</vt:lpstr>
      <vt:lpstr>11 listopada 1918</vt:lpstr>
      <vt:lpstr>Prezentacja programu PowerPoint</vt:lpstr>
      <vt:lpstr>Odzyskanie niepodległości</vt:lpstr>
      <vt:lpstr>Ośrodki władzy w Polsce </vt:lpstr>
      <vt:lpstr>Prezentacja programu PowerPoint</vt:lpstr>
      <vt:lpstr>Prezentacja programu PowerPoint</vt:lpstr>
      <vt:lpstr>Prezentacja programu PowerPoint</vt:lpstr>
      <vt:lpstr>Pozostałe osoby</vt:lpstr>
      <vt:lpstr>Prezentacja programu PowerPoint</vt:lpstr>
      <vt:lpstr>Prezentacja programu PowerPoint</vt:lpstr>
      <vt:lpstr>Prezentacja programu PowerPoint</vt:lpstr>
      <vt:lpstr>Prezentacja programu PowerPoint</vt:lpstr>
      <vt:lpstr>Prezentacja programu PowerPoint</vt:lpstr>
      <vt:lpstr>Legiony Polskie  w I wojnie światowej</vt:lpstr>
      <vt:lpstr>Prezentacja programu PowerPoint</vt:lpstr>
      <vt:lpstr>Prezentacja programu PowerPoint</vt:lpstr>
      <vt:lpstr>Prezentacja programu PowerPoint</vt:lpstr>
      <vt:lpstr>koniec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listopada 1795</dc:title>
  <dc:creator>Domowy</dc:creator>
  <cp:lastModifiedBy>Użytkownik systemu Windows</cp:lastModifiedBy>
  <cp:revision>32</cp:revision>
  <dcterms:created xsi:type="dcterms:W3CDTF">2009-11-03T19:35:52Z</dcterms:created>
  <dcterms:modified xsi:type="dcterms:W3CDTF">2020-11-08T23:56:13Z</dcterms:modified>
</cp:coreProperties>
</file>