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8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5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45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72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34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17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11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52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52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67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B68E-AFF6-4EB3-8D5D-487236A0463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64E5-87AF-48A0-8B84-96B078F11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2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9HrGSasa4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Katecheza  9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9074" y="3610626"/>
            <a:ext cx="6597302" cy="212262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Oddaję cześć Maryi Królowej Polski</a:t>
            </a:r>
          </a:p>
          <a:p>
            <a:r>
              <a:rPr lang="pl-PL" sz="4000" dirty="0" smtClean="0">
                <a:solidFill>
                  <a:schemeClr val="tx1"/>
                </a:solidFill>
              </a:rPr>
              <a:t>t. 54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0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Obraz z Jasnej Góry można łatwo rozpoznać pośród innych obrazów, ponieważ na Obliczu Maryi są 2 długie rany. Zrobili je również dawno temu źli ludzie, którzy wkradli się nocą, wycięli obraz  z ramy, a depcząc dziurawili go szablami. Obraz uratowano, ale rys na policzku nie dało się niczym zamalować. Odtąd Królowa Polski posiada poranione Oblicze.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061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pl-PL" dirty="0" smtClean="0"/>
              <a:t>Historia obrazu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56792"/>
            <a:ext cx="8733656" cy="4525963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pl-PL" dirty="0" smtClean="0">
                <a:hlinkClick r:id="rId2"/>
              </a:rPr>
              <a:t>Obejrzyj </a:t>
            </a:r>
            <a:r>
              <a:rPr lang="pl-PL" dirty="0" err="1" smtClean="0">
                <a:hlinkClick r:id="rId2"/>
              </a:rPr>
              <a:t>Mala</a:t>
            </a:r>
            <a:r>
              <a:rPr lang="pl-PL" dirty="0" smtClean="0">
                <a:hlinkClick r:id="rId2"/>
              </a:rPr>
              <a:t> Ru</a:t>
            </a:r>
          </a:p>
          <a:p>
            <a:r>
              <a:rPr lang="pl-PL" dirty="0" smtClean="0">
                <a:hlinkClick r:id="rId2"/>
              </a:rPr>
              <a:t>https://www.youtube.com/watch?v=H9HrGSasa4M</a:t>
            </a:r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A teraz naucz się wierszyka: </a:t>
            </a:r>
          </a:p>
          <a:p>
            <a:r>
              <a:rPr lang="pl-PL" dirty="0" smtClean="0"/>
              <a:t>Dobra nasza mamo  w niebie.</a:t>
            </a:r>
          </a:p>
          <a:p>
            <a:r>
              <a:rPr lang="pl-PL" dirty="0" smtClean="0"/>
              <a:t>Przychodzimy dziś do Ciebie.</a:t>
            </a:r>
          </a:p>
          <a:p>
            <a:r>
              <a:rPr lang="pl-PL" dirty="0" smtClean="0"/>
              <a:t>Przychodzimy i śpiewamy dla Jezusa Świętej mamy.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41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l-PL" dirty="0" smtClean="0"/>
              <a:t>Apel Jasnogórski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pl-PL" dirty="0" smtClean="0"/>
              <a:t>Maryjo Królowo Polski,</a:t>
            </a:r>
          </a:p>
          <a:p>
            <a:r>
              <a:rPr lang="pl-PL" dirty="0" smtClean="0"/>
              <a:t>Maryjo Królowo Polski,</a:t>
            </a:r>
          </a:p>
          <a:p>
            <a:r>
              <a:rPr lang="pl-PL" dirty="0" smtClean="0"/>
              <a:t> Jestem przy Tobie, pamiętam o Tobie </a:t>
            </a:r>
          </a:p>
          <a:p>
            <a:r>
              <a:rPr lang="pl-PL" dirty="0" smtClean="0"/>
              <a:t>I czuwam na każdy czas. 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Pieśń śpiewana każdego dnia </a:t>
            </a:r>
            <a:b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w miesiącu maju o godzinie 21.00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736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Witam Was serdecznie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1. Przeczytaj treść katechezy.</a:t>
            </a:r>
          </a:p>
          <a:p>
            <a:r>
              <a:rPr lang="pl-PL" dirty="0"/>
              <a:t>2</a:t>
            </a:r>
            <a:r>
              <a:rPr lang="pl-PL" dirty="0" smtClean="0"/>
              <a:t>. Wejdź na </a:t>
            </a:r>
            <a:r>
              <a:rPr lang="pl-PL" dirty="0" err="1" smtClean="0"/>
              <a:t>youtuba</a:t>
            </a:r>
            <a:r>
              <a:rPr lang="pl-PL" dirty="0" smtClean="0"/>
              <a:t> i obejrzyj </a:t>
            </a:r>
            <a:r>
              <a:rPr lang="pl-PL" dirty="0"/>
              <a:t>H</a:t>
            </a:r>
            <a:r>
              <a:rPr lang="pl-PL" dirty="0" smtClean="0"/>
              <a:t>istorię Obrazu Częstochowskiego. Link podany w prezentacji.</a:t>
            </a:r>
          </a:p>
          <a:p>
            <a:r>
              <a:rPr lang="pl-PL" dirty="0"/>
              <a:t>3</a:t>
            </a:r>
            <a:r>
              <a:rPr lang="pl-PL" dirty="0" smtClean="0"/>
              <a:t>. Napisz temat w zeszycie.</a:t>
            </a:r>
          </a:p>
          <a:p>
            <a:r>
              <a:rPr lang="pl-PL" dirty="0"/>
              <a:t>4</a:t>
            </a:r>
            <a:r>
              <a:rPr lang="pl-PL" dirty="0" smtClean="0"/>
              <a:t>. Wykonaj kartę pracy do katechezy </a:t>
            </a:r>
            <a:r>
              <a:rPr lang="pl-PL" dirty="0" smtClean="0"/>
              <a:t>9 (dla chętnych)</a:t>
            </a:r>
            <a:endParaRPr lang="pl-PL" dirty="0" smtClean="0"/>
          </a:p>
          <a:p>
            <a:r>
              <a:rPr lang="pl-PL" dirty="0"/>
              <a:t>5</a:t>
            </a:r>
            <a:r>
              <a:rPr lang="pl-PL" dirty="0" smtClean="0"/>
              <a:t>. Wykonaj polecenie  w katechizmie str. 135. Pokoloruj Obraz Matki Bożej Częstochowskiej na tle Polski. Pamiętaj o kolorach: białym </a:t>
            </a:r>
            <a:br>
              <a:rPr lang="pl-PL" dirty="0" smtClean="0"/>
            </a:br>
            <a:r>
              <a:rPr lang="pl-PL" dirty="0" smtClean="0"/>
              <a:t>i czerwonym</a:t>
            </a:r>
            <a:r>
              <a:rPr lang="pl-PL" dirty="0" smtClean="0"/>
              <a:t>. </a:t>
            </a:r>
            <a:r>
              <a:rPr lang="pl-PL" smtClean="0"/>
              <a:t>Prześlij zdjęcia </a:t>
            </a:r>
            <a:r>
              <a:rPr lang="pl-PL" dirty="0" smtClean="0"/>
              <a:t>prac do 05.05.20r.</a:t>
            </a:r>
            <a:endParaRPr lang="pl-PL" dirty="0" smtClean="0"/>
          </a:p>
          <a:p>
            <a:r>
              <a:rPr lang="pl-PL" dirty="0"/>
              <a:t>6</a:t>
            </a:r>
            <a:r>
              <a:rPr lang="pl-PL" dirty="0" smtClean="0"/>
              <a:t>. Miłej pracy? Szczęść Boże. Pozdrawiam Monika Piwowarczyk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703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pl-PL" dirty="0" smtClean="0"/>
              <a:t>Kogo widzisz na obrazku?</a:t>
            </a:r>
            <a:endParaRPr lang="pl-PL" dirty="0"/>
          </a:p>
        </p:txBody>
      </p:sp>
      <p:pic>
        <p:nvPicPr>
          <p:cNvPr id="4" name="Symbol zastępczy zawartości 8" descr="Przyjaźń z dzieckiem? Zdecydowanie odradzam…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31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pl-PL" dirty="0" smtClean="0"/>
              <a:t>Co robi mama? </a:t>
            </a:r>
            <a:endParaRPr lang="pl-PL" dirty="0"/>
          </a:p>
        </p:txBody>
      </p:sp>
      <p:pic>
        <p:nvPicPr>
          <p:cNvPr id="4" name="Picture 2" descr="Dzieci dziedziczą inteligencję po mamach. Potwierdzają to badani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5001"/>
            <a:ext cx="8229600" cy="437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0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ROZWINIĘCIE  - TO MÓWI PAN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4752528"/>
          </a:xfrm>
          <a:solidFill>
            <a:srgbClr val="FFFF66"/>
          </a:solidFill>
        </p:spPr>
        <p:txBody>
          <a:bodyPr>
            <a:normAutofit fontScale="92500"/>
          </a:bodyPr>
          <a:lstStyle/>
          <a:p>
            <a:r>
              <a:rPr lang="pl-PL" dirty="0" smtClean="0"/>
              <a:t>Maryja zawsze była blisko Boga. Zanim została Matką Jezusa i naszą matką mieszkał w Nazarecie. Była bardzo dobra, pracowita, radosna, chętnie pomagała innym, ale przede wszystkim dużo się modliła. Pan Bóg widział dobre serce Maryi </a:t>
            </a:r>
            <a:br>
              <a:rPr lang="pl-PL" dirty="0" smtClean="0"/>
            </a:br>
            <a:r>
              <a:rPr lang="pl-PL" dirty="0" smtClean="0"/>
              <a:t>i dlatego wybrał Ją na Matkę swojego Syna. Anioł Gabriel, którego Bóg posłał do Maryi i nazwał Ją błogosławioną i pełna łaski, czyli szczęśliwą, wybraną przez samego Boga spośród wieli </a:t>
            </a:r>
            <a:r>
              <a:rPr lang="pl-PL" dirty="0"/>
              <a:t>i</a:t>
            </a:r>
            <a:r>
              <a:rPr lang="pl-PL" dirty="0" smtClean="0"/>
              <a:t>nnych kobiet.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365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Ewangelia według św. Łukasza r. 1 werset 28.38a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„Anioł wszedł do Niej i rzekł: Bądź pozdrowiona pełna łaski, Pan z Tobą, błogosławiona jesteś między niewiastami. Na to rzekła </a:t>
            </a:r>
            <a:r>
              <a:rPr lang="pl-PL" dirty="0"/>
              <a:t>M</a:t>
            </a:r>
            <a:r>
              <a:rPr lang="pl-PL" dirty="0" smtClean="0"/>
              <a:t>aryja: Oto Ja służebnica, niech mi się stanie według twego słowa!”</a:t>
            </a:r>
          </a:p>
          <a:p>
            <a:endParaRPr lang="pl-PL" dirty="0"/>
          </a:p>
          <a:p>
            <a:r>
              <a:rPr lang="pl-PL" dirty="0" smtClean="0"/>
              <a:t>Maryja powiedziała o sobie, że zawsze jest posłuszna Panu Bogu. Za swoje dobre </a:t>
            </a:r>
            <a:r>
              <a:rPr lang="pl-PL" dirty="0" err="1" smtClean="0"/>
              <a:t>zycie</a:t>
            </a:r>
            <a:r>
              <a:rPr lang="pl-PL" dirty="0" smtClean="0"/>
              <a:t> Bóg ją wynagrodził. Została </a:t>
            </a:r>
            <a:r>
              <a:rPr lang="pl-PL" dirty="0" err="1" smtClean="0"/>
              <a:t>wzieta</a:t>
            </a:r>
            <a:r>
              <a:rPr lang="pl-PL" dirty="0" smtClean="0"/>
              <a:t> z duszą i ciałem do nieba i ogłoszona </a:t>
            </a:r>
            <a:r>
              <a:rPr lang="pl-PL" dirty="0" err="1" smtClean="0"/>
              <a:t>Krółowa</a:t>
            </a:r>
            <a:r>
              <a:rPr lang="pl-PL" dirty="0" smtClean="0"/>
              <a:t> Nieba i ziemi. Teraz modli się za nas i pomaga nam w codziennym życiu. Ona, taj, jak nasza mama, rozumie wszystkie nasze sprawy.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136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 maja czcimy Maryję….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jako Królową naszej Ojczyzny. W tym dniu przed obrazem Matki Boskiej Częstochowskiej na Jasnej Górze, ale tez w każdym kościele, dziękujemy Maryi za wszystkie łaski, jakie wyprosiła dla nas u Boga. Obraz Matki Boskiej Częstochowskiej znajduje się w Częstochowie, od bardzo dawna. Opiekują się Nim zakonnicy w białych habitach (sutannach) i z długim różańcem przy pasie.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628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Paullinii</a:t>
            </a:r>
            <a:r>
              <a:rPr lang="pl-PL" dirty="0" smtClean="0"/>
              <a:t>  z obrazem </a:t>
            </a:r>
            <a:endParaRPr lang="pl-PL" dirty="0"/>
          </a:p>
        </p:txBody>
      </p:sp>
      <p:pic>
        <p:nvPicPr>
          <p:cNvPr id="4" name="Symbol zastępczy zawartości 3" descr="Oficjalna strona Sanktuarium Matki Bożej Częstochowskiej na Jasnej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84076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67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 smtClean="0"/>
              <a:t>Królowa Polski – prezentacja obrazu Matki Bożej Częstochowskiej</a:t>
            </a:r>
            <a:br>
              <a:rPr lang="pl-PL" sz="3600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320480" cy="4968552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W Polsce jest takie miejsce, gdzie Maryja szczególnie przebywa ze swoimi dziećmi </a:t>
            </a:r>
            <a:br>
              <a:rPr lang="pl-PL" dirty="0" smtClean="0"/>
            </a:br>
            <a:r>
              <a:rPr lang="pl-PL" dirty="0" smtClean="0"/>
              <a:t>i wysłuchuje ich próśb.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  <a:t>To Jasna Góra,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  <a:t>która znajduje się </a:t>
            </a:r>
            <a:b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  <a:t>w Częstochowie.</a:t>
            </a:r>
          </a:p>
          <a:p>
            <a:endParaRPr lang="pl-PL" dirty="0"/>
          </a:p>
        </p:txBody>
      </p:sp>
      <p:pic>
        <p:nvPicPr>
          <p:cNvPr id="6" name="Symbol zastępczy zawartości 4" descr="Obraz Matki Boskiej Częstochowskiej – Wikipedia, wolna encyklopedia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16423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2655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452</Words>
  <Application>Microsoft Office PowerPoint</Application>
  <PresentationFormat>Pokaz na ekranie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Katecheza  9</vt:lpstr>
      <vt:lpstr> Witam Was serdecznie </vt:lpstr>
      <vt:lpstr>Kogo widzisz na obrazku?</vt:lpstr>
      <vt:lpstr>Co robi mama? </vt:lpstr>
      <vt:lpstr>ROZWINIĘCIE  - TO MÓWI PAN</vt:lpstr>
      <vt:lpstr>Ewangelia według św. Łukasza r. 1 werset 28.38a</vt:lpstr>
      <vt:lpstr>3 maja czcimy Maryję….</vt:lpstr>
      <vt:lpstr>Paullinii  z obrazem </vt:lpstr>
      <vt:lpstr>  Królowa Polski – prezentacja obrazu Matki Bożej Częstochowskiej  </vt:lpstr>
      <vt:lpstr>Prezentacja programu PowerPoint</vt:lpstr>
      <vt:lpstr>Historia obrazu</vt:lpstr>
      <vt:lpstr>Apel Jasnogórski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Katecheza 9</dc:title>
  <dc:creator>User</dc:creator>
  <cp:lastModifiedBy>User</cp:lastModifiedBy>
  <cp:revision>6</cp:revision>
  <dcterms:created xsi:type="dcterms:W3CDTF">2020-04-29T15:08:12Z</dcterms:created>
  <dcterms:modified xsi:type="dcterms:W3CDTF">2020-04-29T16:22:58Z</dcterms:modified>
</cp:coreProperties>
</file>