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3" r:id="rId8"/>
    <p:sldId id="264" r:id="rId9"/>
    <p:sldId id="262" r:id="rId10"/>
    <p:sldId id="267" r:id="rId11"/>
    <p:sldId id="266" r:id="rId12"/>
    <p:sldId id="268" r:id="rId13"/>
    <p:sldId id="274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91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4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82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43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15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38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5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0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97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8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2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625F-DD03-4C44-B6BF-47089F7B3E95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06B8-C006-4172-93E5-7208E5E89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98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9HrGSasa4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486600" cy="10825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Katecheza 9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584776" cy="2497832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pl-PL" sz="4400" dirty="0" smtClean="0"/>
          </a:p>
          <a:p>
            <a:r>
              <a:rPr lang="pl-PL" sz="4400" b="1" dirty="0" smtClean="0">
                <a:solidFill>
                  <a:srgbClr val="FF0000"/>
                </a:solidFill>
              </a:rPr>
              <a:t>Oddaję </a:t>
            </a:r>
            <a:r>
              <a:rPr lang="pl-PL" sz="4400" b="1" dirty="0" smtClean="0">
                <a:solidFill>
                  <a:srgbClr val="FF0000"/>
                </a:solidFill>
              </a:rPr>
              <a:t>cześć Królowej Polski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Zakonnicy w Częstochowie</a:t>
            </a:r>
            <a:endParaRPr lang="pl-PL" dirty="0"/>
          </a:p>
        </p:txBody>
      </p:sp>
      <p:pic>
        <p:nvPicPr>
          <p:cNvPr id="4" name="Symbol zastępczy zawartości 3" descr="Oficjalna strona Sanktuarium Matki Bożej Częstochowskiej na Jasnej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34481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47248" cy="130100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Królowa Polski – prezentacja obrazu Matki Bożej Częstochowskiej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176464" cy="496855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W Polsce jest takie miejsce, gdzie Maryja szczególnie przebywa ze swoimi dziećmi </a:t>
            </a:r>
            <a:br>
              <a:rPr lang="pl-PL" dirty="0" smtClean="0"/>
            </a:br>
            <a:r>
              <a:rPr lang="pl-PL" dirty="0" smtClean="0"/>
              <a:t>i wysłuchuje ich próśb.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To Jasna Góra,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która znajduje się </a:t>
            </a:r>
            <a:b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w Częstochowie.</a:t>
            </a:r>
          </a:p>
          <a:p>
            <a:endParaRPr lang="pl-PL" dirty="0"/>
          </a:p>
        </p:txBody>
      </p:sp>
      <p:pic>
        <p:nvPicPr>
          <p:cNvPr id="5" name="Symbol zastępczy zawartości 4" descr="Obraz Matki Boskiej Częstochowskiej – Wikipedia, wolna encyklopedia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4455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5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Obraz z Jasnej Góry można łatwo rozpoznać pośród innych obrazów, ponieważ na Obliczu Maryi są 2 długie rany. Zrobili je również dawno temu źli ludzie, którzy wkradli się nocą, wycięli obraz  z ramy, a depcząc dziurawili go szablami. Obraz uratowano, ale rys na policzku nie dało się niczym zamalować. Odtąd Królowa Polski posiada poranione Oblicze.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44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CZARRNA MADONNA - Historia Obrazu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Obejrzyj </a:t>
            </a:r>
            <a:r>
              <a:rPr lang="pl-PL" dirty="0" err="1" smtClean="0">
                <a:hlinkClick r:id="rId2"/>
              </a:rPr>
              <a:t>Mala</a:t>
            </a:r>
            <a:r>
              <a:rPr lang="pl-PL" dirty="0" smtClean="0">
                <a:hlinkClick r:id="rId2"/>
              </a:rPr>
              <a:t> Ru</a:t>
            </a:r>
            <a:endParaRPr lang="pl-PL" dirty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://www.youtube.com/watch?v=H9HrGSasa4M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194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dirty="0" smtClean="0"/>
              <a:t>APEL JASNOGÓRSKI….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 smtClean="0"/>
              <a:t>Maryjo Królowo Polski,</a:t>
            </a:r>
          </a:p>
          <a:p>
            <a:r>
              <a:rPr lang="pl-PL" dirty="0" smtClean="0"/>
              <a:t>Maryjo Królowo Polski,</a:t>
            </a:r>
          </a:p>
          <a:p>
            <a:r>
              <a:rPr lang="pl-PL" dirty="0"/>
              <a:t> J</a:t>
            </a:r>
            <a:r>
              <a:rPr lang="pl-PL" dirty="0" smtClean="0"/>
              <a:t>estem przy Tobie, pamiętam o Tobie </a:t>
            </a:r>
          </a:p>
          <a:p>
            <a:r>
              <a:rPr lang="pl-PL" dirty="0" smtClean="0"/>
              <a:t>I czuwam na każdy czas. </a:t>
            </a:r>
          </a:p>
          <a:p>
            <a:endParaRPr lang="pl-PL" dirty="0"/>
          </a:p>
          <a:p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Pieśń śpiewana każdego dnia </a:t>
            </a:r>
            <a:b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 miesiącu maju o godzinie 21.00</a:t>
            </a: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A teraz naucz się wierszyka.</a:t>
            </a:r>
            <a:endParaRPr lang="pl-PL" sz="36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320480" cy="5328592"/>
          </a:xfrm>
          <a:solidFill>
            <a:srgbClr val="FFFF00"/>
          </a:solidFill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Dobra nasza mamo</a:t>
            </a:r>
            <a:br>
              <a:rPr lang="pl-PL" dirty="0" smtClean="0"/>
            </a:br>
            <a:r>
              <a:rPr lang="pl-PL" dirty="0" smtClean="0"/>
              <a:t> w niebie.</a:t>
            </a:r>
          </a:p>
          <a:p>
            <a:r>
              <a:rPr lang="pl-PL" dirty="0" smtClean="0"/>
              <a:t>Przychodzimy dziś </a:t>
            </a:r>
            <a:br>
              <a:rPr lang="pl-PL" dirty="0" smtClean="0"/>
            </a:br>
            <a:r>
              <a:rPr lang="pl-PL" dirty="0" smtClean="0"/>
              <a:t>do Ciebie.</a:t>
            </a:r>
          </a:p>
          <a:p>
            <a:r>
              <a:rPr lang="pl-PL" dirty="0" smtClean="0"/>
              <a:t>Przychodzimy i </a:t>
            </a:r>
            <a:r>
              <a:rPr lang="pl-PL" dirty="0"/>
              <a:t>ś</a:t>
            </a:r>
            <a:r>
              <a:rPr lang="pl-PL" dirty="0" smtClean="0"/>
              <a:t>piewamy dla Jezusa Świętej mamy.</a:t>
            </a:r>
            <a:endParaRPr lang="pl-PL" dirty="0"/>
          </a:p>
        </p:txBody>
      </p:sp>
      <p:pic>
        <p:nvPicPr>
          <p:cNvPr id="12" name="Symbol zastępczy zawartości 6" descr="Królowa Niebios- demon czy prawdziwe bóstwo ? – Liksar,naśladowca ...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99540" cy="492941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35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A teraz spójrz uważnie czego brakuje na obrazku.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6944"/>
            <a:ext cx="3888432" cy="5326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Symbol zastępczy zawartości 6" descr="Królowa Niebios- demon czy prawdziwe bóstwo ? – Liksar,naśladowca ...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04456" cy="53285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7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dla dzieci: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Dorysuj odpowiedzi na karcie pracy do katechezy nr 9. </a:t>
            </a:r>
            <a:endParaRPr lang="pl-PL" dirty="0" smtClean="0"/>
          </a:p>
          <a:p>
            <a:r>
              <a:rPr lang="pl-PL" dirty="0" smtClean="0"/>
              <a:t>Jeśli nie możecie wydrukować karty pracy narysujcie Maryję na środku kartki, a dookoła brakujące elementy.</a:t>
            </a:r>
          </a:p>
          <a:p>
            <a:r>
              <a:rPr lang="pl-PL" dirty="0" smtClean="0"/>
              <a:t>Szczęść Boże. </a:t>
            </a:r>
            <a:r>
              <a:rPr lang="pl-PL" smtClean="0"/>
              <a:t>Monika Piwowarczyk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72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pl-PL" sz="3600" dirty="0" smtClean="0"/>
              <a:t>Jaka </a:t>
            </a:r>
            <a:r>
              <a:rPr lang="pl-PL" sz="3600" dirty="0" smtClean="0"/>
              <a:t>jest moja mama? </a:t>
            </a:r>
            <a:endParaRPr lang="pl-PL" sz="3600" dirty="0"/>
          </a:p>
        </p:txBody>
      </p:sp>
      <p:pic>
        <p:nvPicPr>
          <p:cNvPr id="4" name="Picture 2" descr="Dzieci dziedziczą inteligencję po mamach. Potwierdzają to badani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140968"/>
            <a:ext cx="62287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8" descr="Przyjaźń z dzieckiem? Zdecydowanie odradzam…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24847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4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</a:t>
            </a:r>
            <a: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  <a:t>jest </a:t>
            </a:r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królowa </a:t>
            </a:r>
            <a: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  <a:t>Jadwiga</a:t>
            </a: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l-PL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Kim jest królowa?</a:t>
            </a:r>
          </a:p>
          <a:p>
            <a:pPr marL="0" indent="0">
              <a:buNone/>
            </a:pPr>
            <a:r>
              <a:rPr lang="pl-PL" dirty="0" smtClean="0"/>
              <a:t>To jest królowa Jadwiga</a:t>
            </a:r>
          </a:p>
          <a:p>
            <a:pPr marL="0" indent="0">
              <a:buNone/>
            </a:pPr>
            <a:r>
              <a:rPr lang="pl-PL" dirty="0" smtClean="0"/>
              <a:t>Została nią mając 10 lat. </a:t>
            </a:r>
            <a:br>
              <a:rPr lang="pl-PL" dirty="0" smtClean="0"/>
            </a:br>
            <a:r>
              <a:rPr lang="pl-PL" dirty="0" smtClean="0"/>
              <a:t>Serca </a:t>
            </a:r>
            <a:r>
              <a:rPr lang="pl-PL" dirty="0"/>
              <a:t>poddanych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pozyskała </a:t>
            </a:r>
            <a:r>
              <a:rPr lang="pl-PL" dirty="0"/>
              <a:t>sobie jednak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przede wszystkim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/>
              <a:t>niezwykłą dobrocią. </a:t>
            </a:r>
          </a:p>
        </p:txBody>
      </p:sp>
      <p:pic>
        <p:nvPicPr>
          <p:cNvPr id="4" name="Obraz 3" descr="Patronka | Parafia Św. Jadwigi Królowe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1642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Budowała kościół w Krakowie na Piasku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5289451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Przy </a:t>
            </a:r>
            <a:r>
              <a:rPr lang="pl-PL" dirty="0"/>
              <a:t>budowie kościoła Najświętszej Maryi Panny “na Piasku” w Krakowie, istniejącego do dziś, sama doglądała robót. Pewnego dnia jej czujne oko dojrzało kamieniarza, który był smutny. Kiedy zapytała, co mu jest, dowiedziała się, że ten ma w domu ciężko chorą żonę i boi się, że go zostawi samego z drobnymi dziećmi. Królowa, nie namyślając się, wyrwała ze swego bucika złotą klamerkę, obsadzoną drogimi kamieniami, i oddała ją robotnikowi, by opłacił lekarza. Nie zauważyła wówczas, że bosą stopę położyła na kamieniu oblanym wapnem. Odbity ślad wdzięczny kamieniarz obkuł dokoła i wraz z kamieniem wmurował w zewnętrzną ścianę świątyni. Do dzisiaj można ją oglądać. Bardzo wiele kościołów chlubi się, że je fundowała, odnawiała i uposażyła Jadwiga.</a:t>
            </a:r>
          </a:p>
        </p:txBody>
      </p:sp>
    </p:spTree>
    <p:extLst>
      <p:ext uri="{BB962C8B-B14F-4D97-AF65-F5344CB8AC3E}">
        <p14:creationId xmlns:p14="http://schemas.microsoft.com/office/powerpoint/2010/main" val="36453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dirty="0" smtClean="0"/>
              <a:t>Pan Bóg dał każdemu  z nas mamę, ale także dał nam mamę w niebie.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Naszą  mamą w niebie jest Maryja – Matka Pana Jezusa.</a:t>
            </a:r>
          </a:p>
          <a:p>
            <a:r>
              <a:rPr lang="pl-PL" dirty="0" smtClean="0"/>
              <a:t>Maryja stała się Matka każdego z nas pod krzyżem Swego Syna. Była przy Nim, kiedy umierał. Stała pod krzyżem wraz z uczniem Janem. </a:t>
            </a:r>
          </a:p>
          <a:p>
            <a:r>
              <a:rPr lang="pl-PL" dirty="0" smtClean="0"/>
              <a:t>W jaki sposób dokonało się to, posłuchajcie: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0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Ewangelia według św. Jana </a:t>
            </a:r>
            <a:r>
              <a:rPr lang="pl-PL" sz="3600" dirty="0" err="1" smtClean="0"/>
              <a:t>roz</a:t>
            </a:r>
            <a:r>
              <a:rPr lang="pl-PL" sz="3600" dirty="0" smtClean="0"/>
              <a:t>. 19, 26 – 27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  <a:solidFill>
            <a:srgbClr val="FFFF99"/>
          </a:solidFill>
        </p:spPr>
        <p:txBody>
          <a:bodyPr/>
          <a:lstStyle/>
          <a:p>
            <a:pPr>
              <a:buNone/>
            </a:pPr>
            <a:r>
              <a:rPr lang="pl-PL" b="1" dirty="0" smtClean="0"/>
              <a:t>„Kiedy więc Jezus ujrzał Matkę i stojącego obok Niej ucznia, którego miłował, rzekł do Matki</a:t>
            </a:r>
            <a:r>
              <a:rPr lang="pl-PL" b="1" u="sng" dirty="0" smtClean="0"/>
              <a:t>:  </a:t>
            </a:r>
          </a:p>
          <a:p>
            <a:pPr>
              <a:buNone/>
            </a:pPr>
            <a:r>
              <a:rPr lang="pl-PL" b="1" u="sng" dirty="0" smtClean="0">
                <a:solidFill>
                  <a:srgbClr val="00B050"/>
                </a:solidFill>
              </a:rPr>
              <a:t>„Niewiasto, Oto syn Twój”.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/>
              <a:t>Następnie rzekł do ucznia: </a:t>
            </a:r>
            <a:br>
              <a:rPr lang="pl-PL" b="1" dirty="0" smtClean="0"/>
            </a:br>
            <a:r>
              <a:rPr lang="pl-PL" b="1" u="sng" dirty="0" smtClean="0">
                <a:solidFill>
                  <a:srgbClr val="FF0000"/>
                </a:solidFill>
              </a:rPr>
              <a:t>„Oto Matka Twoja”.</a:t>
            </a:r>
            <a:br>
              <a:rPr lang="pl-PL" b="1" u="sng" dirty="0" smtClean="0">
                <a:solidFill>
                  <a:srgbClr val="FF0000"/>
                </a:solidFill>
              </a:rPr>
            </a:br>
            <a:r>
              <a:rPr lang="pl-PL" b="1" dirty="0" smtClean="0"/>
              <a:t> I od tej godziny uczeń wziął Ją do siebie”.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4042792" cy="5145435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pl-PL" dirty="0" smtClean="0"/>
              <a:t>Od tamtej chwili pod krzyżem Maryja jest matką każdego z nas. Matka Boża jest w niebie i widzi wszystko, co się dzieje na ziemi. Modli się za nami przed tronem Pan Jezusa i we wszystkim nam pomaga. Ludzie kochają bardzo swoją Matkę w niebie, mają w domach jej obrazy.</a:t>
            </a:r>
          </a:p>
          <a:p>
            <a:endParaRPr lang="pl-PL" dirty="0"/>
          </a:p>
        </p:txBody>
      </p:sp>
      <p:pic>
        <p:nvPicPr>
          <p:cNvPr id="7" name="Symbol zastępczy zawartości 6" descr="Droga Krzyżowa 15 stacji ikony malowane ręcznie Rumunia 44x32 cm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5040560" cy="554461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8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7592" cy="86409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pl-PL" sz="3200" b="1" dirty="0" smtClean="0"/>
              <a:t>Figurka Matki Bożej </a:t>
            </a:r>
            <a:endParaRPr lang="pl-PL" sz="3200" b="1" dirty="0"/>
          </a:p>
        </p:txBody>
      </p:sp>
      <p:pic>
        <p:nvPicPr>
          <p:cNvPr id="9" name="Symbol zastępczy zawartości 4" descr="Figurka Matki Bożej Niepokalanej z żywicy 60 cm - 7623023184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40768"/>
            <a:ext cx="4176464" cy="51845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76464" cy="5184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Na polach, przy drogach są ku czci Matki Bożej postawione kapliczki. Szczególnie, my Polacy, czcimy Maryję jako naszą Matkę i Królową.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57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 maja czcimy Maryję….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96855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jako Królową naszej Ojczyzny. W tym dniu przed obrazem Matki Boskiej Częstochowskiej na Jasnej Górze, ale tez w każdym kościele, dziękujemy Maryi za wszystkie łaski, jakie wyprosiła dla nas u Boga. Obraz Matki Boskiej Częstochowskiej znajduje się w Częstochowie, od bardzo dawna. Opiekują się Nim zakonnicy w białych habitach (sutannach) i z długim różańcem przy pasie.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25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473</Words>
  <Application>Microsoft Office PowerPoint</Application>
  <PresentationFormat>Pokaz na ekranie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Katecheza 9 </vt:lpstr>
      <vt:lpstr>Jaka jest moja mama? </vt:lpstr>
      <vt:lpstr> To jest  królowa Jadwiga </vt:lpstr>
      <vt:lpstr>Budowała kościół w Krakowie na Piasku</vt:lpstr>
      <vt:lpstr>Prezentacja programu PowerPoint</vt:lpstr>
      <vt:lpstr>Ewangelia według św. Jana roz. 19, 26 – 27.</vt:lpstr>
      <vt:lpstr>Prezentacja programu PowerPoint</vt:lpstr>
      <vt:lpstr>Figurka Matki Bożej </vt:lpstr>
      <vt:lpstr>3 maja czcimy Maryję….</vt:lpstr>
      <vt:lpstr>Zakonnicy w Częstochowie</vt:lpstr>
      <vt:lpstr> Królowa Polski – prezentacja obrazu Matki Bożej Częstochowskiej </vt:lpstr>
      <vt:lpstr>Prezentacja programu PowerPoint</vt:lpstr>
      <vt:lpstr>CZARRNA MADONNA - Historia Obrazu </vt:lpstr>
      <vt:lpstr>APEL JASNOGÓRSKI….</vt:lpstr>
      <vt:lpstr>A teraz naucz się wierszyka.</vt:lpstr>
      <vt:lpstr>A teraz spójrz uważnie czego brakuje na obrazku. </vt:lpstr>
      <vt:lpstr>Praca dla dzieci: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 9</dc:title>
  <dc:creator>User</dc:creator>
  <cp:lastModifiedBy>User</cp:lastModifiedBy>
  <cp:revision>14</cp:revision>
  <dcterms:created xsi:type="dcterms:W3CDTF">2020-04-21T11:44:28Z</dcterms:created>
  <dcterms:modified xsi:type="dcterms:W3CDTF">2020-04-26T15:31:44Z</dcterms:modified>
</cp:coreProperties>
</file>