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069D1019-87B6-40A9-95E3-055ADF95CEEA}" type="datetimeFigureOut">
              <a:rPr lang="pl-PL" smtClean="0"/>
              <a:t>20.04.2020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2577291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69D1019-87B6-40A9-95E3-055ADF95CEEA}" type="datetimeFigureOut">
              <a:rPr lang="pl-PL" smtClean="0"/>
              <a:t>20.04.2020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36916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69D1019-87B6-40A9-95E3-055ADF95CEEA}" type="datetimeFigureOut">
              <a:rPr lang="pl-PL" smtClean="0"/>
              <a:t>20.04.2020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304218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69D1019-87B6-40A9-95E3-055ADF95CEEA}" type="datetimeFigureOut">
              <a:rPr lang="pl-PL" smtClean="0"/>
              <a:t>20.04.2020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1855396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069D1019-87B6-40A9-95E3-055ADF95CEEA}" type="datetimeFigureOut">
              <a:rPr lang="pl-PL" smtClean="0"/>
              <a:t>20.04.2020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166457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069D1019-87B6-40A9-95E3-055ADF95CEEA}" type="datetimeFigureOut">
              <a:rPr lang="pl-PL" smtClean="0"/>
              <a:t>20.04.2020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781176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69D1019-87B6-40A9-95E3-055ADF95CEEA}" type="datetimeFigureOut">
              <a:rPr lang="pl-PL" smtClean="0"/>
              <a:t>20.04.2020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396962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069D1019-87B6-40A9-95E3-055ADF95CEEA}" type="datetimeFigureOut">
              <a:rPr lang="pl-PL" smtClean="0"/>
              <a:t>20.04.2020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1114413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69D1019-87B6-40A9-95E3-055ADF95CEEA}" type="datetimeFigureOut">
              <a:rPr lang="pl-PL" smtClean="0"/>
              <a:t>20.04.2020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2776802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69D1019-87B6-40A9-95E3-055ADF95CEEA}" type="datetimeFigureOut">
              <a:rPr lang="pl-PL" smtClean="0"/>
              <a:t>20.04.2020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1626434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69D1019-87B6-40A9-95E3-055ADF95CEEA}" type="datetimeFigureOut">
              <a:rPr lang="pl-PL" smtClean="0"/>
              <a:t>20.04.2020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764179E-8073-4569-BCA5-9DF68014D85C}" type="slidenum">
              <a:rPr lang="pl-PL" smtClean="0"/>
              <a:t>‹#›</a:t>
            </a:fld>
            <a:endParaRPr lang="pl-PL"/>
          </a:p>
        </p:txBody>
      </p:sp>
    </p:spTree>
    <p:extLst>
      <p:ext uri="{BB962C8B-B14F-4D97-AF65-F5344CB8AC3E}">
        <p14:creationId xmlns:p14="http://schemas.microsoft.com/office/powerpoint/2010/main" val="366574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D1019-87B6-40A9-95E3-055ADF95CEEA}" type="datetimeFigureOut">
              <a:rPr lang="pl-PL" smtClean="0"/>
              <a:t>20.04.2020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4179E-8073-4569-BCA5-9DF68014D85C}" type="slidenum">
              <a:rPr lang="pl-PL" smtClean="0"/>
              <a:t>‹#›</a:t>
            </a:fld>
            <a:endParaRPr lang="pl-PL"/>
          </a:p>
        </p:txBody>
      </p:sp>
    </p:spTree>
    <p:extLst>
      <p:ext uri="{BB962C8B-B14F-4D97-AF65-F5344CB8AC3E}">
        <p14:creationId xmlns:p14="http://schemas.microsoft.com/office/powerpoint/2010/main" val="1934248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l6djoOEjwN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71600" y="2130425"/>
            <a:ext cx="7486600" cy="1082551"/>
          </a:xfrm>
          <a:solidFill>
            <a:srgbClr val="FF0000"/>
          </a:solidFill>
        </p:spPr>
        <p:txBody>
          <a:bodyPr/>
          <a:lstStyle/>
          <a:p>
            <a:r>
              <a:rPr lang="pl-PL" dirty="0" smtClean="0"/>
              <a:t>Katecheza 10</a:t>
            </a:r>
            <a:endParaRPr lang="pl-PL" dirty="0"/>
          </a:p>
        </p:txBody>
      </p:sp>
      <p:sp>
        <p:nvSpPr>
          <p:cNvPr id="3" name="Podtytuł 2"/>
          <p:cNvSpPr>
            <a:spLocks noGrp="1"/>
          </p:cNvSpPr>
          <p:nvPr>
            <p:ph type="subTitle" idx="1"/>
          </p:nvPr>
        </p:nvSpPr>
        <p:spPr>
          <a:xfrm>
            <a:off x="1475656" y="3212976"/>
            <a:ext cx="6296744" cy="2425824"/>
          </a:xfrm>
          <a:solidFill>
            <a:srgbClr val="FFCC66"/>
          </a:solidFill>
        </p:spPr>
        <p:txBody>
          <a:bodyPr/>
          <a:lstStyle/>
          <a:p>
            <a:endParaRPr lang="pl-PL" b="1" u="sng" dirty="0" smtClean="0"/>
          </a:p>
          <a:p>
            <a:r>
              <a:rPr lang="pl-PL" sz="3600" b="1" u="sng" dirty="0" smtClean="0">
                <a:solidFill>
                  <a:schemeClr val="tx1"/>
                </a:solidFill>
              </a:rPr>
              <a:t>Temat</a:t>
            </a:r>
            <a:r>
              <a:rPr lang="pl-PL" sz="3600" b="1" u="sng" dirty="0">
                <a:solidFill>
                  <a:schemeClr val="tx1"/>
                </a:solidFill>
              </a:rPr>
              <a:t>: Apostołowie mówią </a:t>
            </a:r>
            <a:r>
              <a:rPr lang="pl-PL" sz="3600" b="1" u="sng" dirty="0" smtClean="0">
                <a:solidFill>
                  <a:schemeClr val="tx1"/>
                </a:solidFill>
              </a:rPr>
              <a:t/>
            </a:r>
            <a:br>
              <a:rPr lang="pl-PL" sz="3600" b="1" u="sng" dirty="0" smtClean="0">
                <a:solidFill>
                  <a:schemeClr val="tx1"/>
                </a:solidFill>
              </a:rPr>
            </a:br>
            <a:r>
              <a:rPr lang="pl-PL" sz="3600" b="1" u="sng" dirty="0" smtClean="0">
                <a:solidFill>
                  <a:schemeClr val="tx1"/>
                </a:solidFill>
              </a:rPr>
              <a:t>o </a:t>
            </a:r>
            <a:r>
              <a:rPr lang="pl-PL" sz="3600" b="1" u="sng" dirty="0">
                <a:solidFill>
                  <a:schemeClr val="tx1"/>
                </a:solidFill>
              </a:rPr>
              <a:t>zmartwychwstaniu Pana Jezusa.</a:t>
            </a:r>
            <a:endParaRPr lang="pl-PL" sz="3600" dirty="0">
              <a:solidFill>
                <a:schemeClr val="tx1"/>
              </a:solidFill>
            </a:endParaRPr>
          </a:p>
          <a:p>
            <a:endParaRPr lang="pl-PL" dirty="0"/>
          </a:p>
        </p:txBody>
      </p:sp>
    </p:spTree>
    <p:extLst>
      <p:ext uri="{BB962C8B-B14F-4D97-AF65-F5344CB8AC3E}">
        <p14:creationId xmlns:p14="http://schemas.microsoft.com/office/powerpoint/2010/main" val="1786769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0000"/>
          </a:solidFill>
        </p:spPr>
        <p:txBody>
          <a:bodyPr/>
          <a:lstStyle/>
          <a:p>
            <a:r>
              <a:rPr lang="pl-PL" dirty="0" smtClean="0"/>
              <a:t>A teraz zaśpiewaj: </a:t>
            </a:r>
            <a:endParaRPr lang="pl-PL" dirty="0"/>
          </a:p>
        </p:txBody>
      </p:sp>
      <p:sp>
        <p:nvSpPr>
          <p:cNvPr id="3" name="Symbol zastępczy zawartości 2"/>
          <p:cNvSpPr>
            <a:spLocks noGrp="1"/>
          </p:cNvSpPr>
          <p:nvPr>
            <p:ph idx="1"/>
          </p:nvPr>
        </p:nvSpPr>
        <p:spPr>
          <a:xfrm>
            <a:off x="457200" y="1600200"/>
            <a:ext cx="8363272" cy="4925144"/>
          </a:xfrm>
          <a:solidFill>
            <a:srgbClr val="FFCC66"/>
          </a:solidFill>
        </p:spPr>
        <p:txBody>
          <a:bodyPr>
            <a:normAutofit fontScale="92500" lnSpcReduction="20000"/>
          </a:bodyPr>
          <a:lstStyle/>
          <a:p>
            <a:r>
              <a:rPr lang="pl-PL" b="1" dirty="0"/>
              <a:t>Link do piosenki: </a:t>
            </a:r>
            <a:r>
              <a:rPr lang="pl-PL" dirty="0"/>
              <a:t>Nie ma Go tu, wstał! || </a:t>
            </a:r>
            <a:r>
              <a:rPr lang="pl-PL" dirty="0" err="1"/>
              <a:t>niemaGOtu</a:t>
            </a:r>
            <a:endParaRPr lang="pl-PL" b="1" dirty="0"/>
          </a:p>
          <a:p>
            <a:r>
              <a:rPr lang="pl-PL" u="sng" dirty="0">
                <a:hlinkClick r:id="rId2"/>
              </a:rPr>
              <a:t>https://www.youtube.com/watch?v=l6djoOEjwNY</a:t>
            </a:r>
            <a:endParaRPr lang="pl-PL" dirty="0"/>
          </a:p>
          <a:p>
            <a:r>
              <a:rPr lang="pl-PL" dirty="0"/>
              <a:t> </a:t>
            </a:r>
            <a:r>
              <a:rPr lang="pl-PL" b="1" dirty="0"/>
              <a:t>Ref.</a:t>
            </a:r>
            <a:r>
              <a:rPr lang="pl-PL" dirty="0"/>
              <a:t> Prawdziwie nie ma Go tu, wstał jak powiedział - alleluja</a:t>
            </a:r>
            <a:r>
              <a:rPr lang="pl-PL" dirty="0" smtClean="0"/>
              <a:t>,</a:t>
            </a:r>
            <a:br>
              <a:rPr lang="pl-PL" dirty="0" smtClean="0"/>
            </a:br>
            <a:r>
              <a:rPr lang="pl-PL" dirty="0" smtClean="0"/>
              <a:t>Przez </a:t>
            </a:r>
            <a:r>
              <a:rPr lang="pl-PL" dirty="0"/>
              <a:t>krzyż i grób do życia gnał, by nam je dać. / </a:t>
            </a:r>
            <a:r>
              <a:rPr lang="pl-PL" dirty="0" smtClean="0"/>
              <a:t>2x</a:t>
            </a:r>
          </a:p>
          <a:p>
            <a:r>
              <a:rPr lang="pl-PL" dirty="0"/>
              <a:t/>
            </a:r>
            <a:br>
              <a:rPr lang="pl-PL" dirty="0"/>
            </a:br>
            <a:r>
              <a:rPr lang="pl-PL" dirty="0"/>
              <a:t>1. Uznajcie, bracia, przeto, że On, </a:t>
            </a:r>
            <a:r>
              <a:rPr lang="pl-PL" dirty="0" smtClean="0"/>
              <a:t>Pan</a:t>
            </a:r>
            <a:r>
              <a:rPr lang="pl-PL" dirty="0"/>
              <a:t/>
            </a:r>
            <a:br>
              <a:rPr lang="pl-PL" dirty="0"/>
            </a:br>
            <a:r>
              <a:rPr lang="pl-PL" dirty="0"/>
              <a:t>On, jedyny </a:t>
            </a:r>
            <a:r>
              <a:rPr lang="pl-PL" dirty="0" smtClean="0"/>
              <a:t>Bóg</a:t>
            </a:r>
            <a:r>
              <a:rPr lang="pl-PL" dirty="0"/>
              <a:t/>
            </a:r>
            <a:br>
              <a:rPr lang="pl-PL" dirty="0"/>
            </a:br>
            <a:r>
              <a:rPr lang="pl-PL" dirty="0"/>
              <a:t>W Nim miłość </a:t>
            </a:r>
            <a:r>
              <a:rPr lang="pl-PL" dirty="0" smtClean="0"/>
              <a:t>przenajświętsza</a:t>
            </a:r>
            <a:r>
              <a:rPr lang="pl-PL" dirty="0"/>
              <a:t/>
            </a:r>
            <a:br>
              <a:rPr lang="pl-PL" dirty="0"/>
            </a:br>
            <a:r>
              <a:rPr lang="pl-PL" dirty="0"/>
              <a:t>Ta, co </a:t>
            </a:r>
            <a:r>
              <a:rPr lang="pl-PL" dirty="0" smtClean="0"/>
              <a:t>z trzech </a:t>
            </a:r>
            <a:r>
              <a:rPr lang="pl-PL" dirty="0"/>
              <a:t>największa, nic w niej lęku. Cóż</a:t>
            </a:r>
            <a:r>
              <a:rPr lang="pl-PL" dirty="0" smtClean="0"/>
              <a:t>?!?</a:t>
            </a:r>
            <a:r>
              <a:rPr lang="pl-PL" dirty="0"/>
              <a:t/>
            </a:r>
            <a:br>
              <a:rPr lang="pl-PL" dirty="0"/>
            </a:br>
            <a:r>
              <a:rPr lang="pl-PL" dirty="0"/>
              <a:t>Bez lęku więc wyznajmy wraz.</a:t>
            </a:r>
          </a:p>
        </p:txBody>
      </p:sp>
    </p:spTree>
    <p:extLst>
      <p:ext uri="{BB962C8B-B14F-4D97-AF65-F5344CB8AC3E}">
        <p14:creationId xmlns:p14="http://schemas.microsoft.com/office/powerpoint/2010/main" val="152809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solidFill>
            <a:srgbClr val="FFFF00"/>
          </a:solidFill>
        </p:spPr>
        <p:txBody>
          <a:bodyPr/>
          <a:lstStyle/>
          <a:p>
            <a:r>
              <a:rPr lang="pl-PL" b="1" dirty="0" smtClean="0"/>
              <a:t>Zadanie dla dzieci:</a:t>
            </a:r>
            <a:endParaRPr lang="pl-PL" b="1" dirty="0"/>
          </a:p>
        </p:txBody>
      </p:sp>
      <p:sp>
        <p:nvSpPr>
          <p:cNvPr id="5" name="Symbol zastępczy zawartości 4"/>
          <p:cNvSpPr>
            <a:spLocks noGrp="1"/>
          </p:cNvSpPr>
          <p:nvPr>
            <p:ph idx="1"/>
          </p:nvPr>
        </p:nvSpPr>
        <p:spPr>
          <a:xfrm>
            <a:off x="395536" y="1268760"/>
            <a:ext cx="8568952" cy="5184576"/>
          </a:xfrm>
          <a:solidFill>
            <a:srgbClr val="FFCC66"/>
          </a:solidFill>
        </p:spPr>
        <p:txBody>
          <a:bodyPr/>
          <a:lstStyle/>
          <a:p>
            <a:pPr lvl="0"/>
            <a:endParaRPr lang="pl-PL" dirty="0" smtClean="0"/>
          </a:p>
          <a:p>
            <a:pPr lvl="0"/>
            <a:r>
              <a:rPr lang="pl-PL" dirty="0" smtClean="0"/>
              <a:t>5. Pokoloruj kartę pracę do katechezy 8. </a:t>
            </a:r>
          </a:p>
          <a:p>
            <a:pPr lvl="0"/>
            <a:r>
              <a:rPr lang="pl-PL" dirty="0" smtClean="0"/>
              <a:t>Jeśli nie </a:t>
            </a:r>
            <a:r>
              <a:rPr lang="pl-PL" dirty="0" smtClean="0"/>
              <a:t>możecie  wydrukować karty pracy, </a:t>
            </a:r>
            <a:r>
              <a:rPr lang="pl-PL" dirty="0" smtClean="0"/>
              <a:t>to  narysujcie ilustrację na kartce.</a:t>
            </a:r>
          </a:p>
          <a:p>
            <a:pPr lvl="0"/>
            <a:endParaRPr lang="pl-PL" dirty="0" smtClean="0"/>
          </a:p>
          <a:p>
            <a:pPr lvl="0"/>
            <a:r>
              <a:rPr lang="pl-PL" b="1" dirty="0" smtClean="0"/>
              <a:t>6. MODLITWA: </a:t>
            </a:r>
            <a:br>
              <a:rPr lang="pl-PL" b="1" dirty="0" smtClean="0"/>
            </a:br>
            <a:endParaRPr lang="pl-PL" b="1" dirty="0" smtClean="0"/>
          </a:p>
          <a:p>
            <a:pPr lvl="0"/>
            <a:r>
              <a:rPr lang="pl-PL" b="1" dirty="0" smtClean="0"/>
              <a:t>W imię Ojca, i Syna i Ducha Świętego……</a:t>
            </a:r>
          </a:p>
          <a:p>
            <a:endParaRPr lang="pl-PL" dirty="0"/>
          </a:p>
        </p:txBody>
      </p:sp>
    </p:spTree>
    <p:extLst>
      <p:ext uri="{BB962C8B-B14F-4D97-AF65-F5344CB8AC3E}">
        <p14:creationId xmlns:p14="http://schemas.microsoft.com/office/powerpoint/2010/main" val="427326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FF00"/>
          </a:solidFill>
        </p:spPr>
        <p:txBody>
          <a:bodyPr>
            <a:normAutofit fontScale="90000"/>
          </a:bodyPr>
          <a:lstStyle/>
          <a:p>
            <a:pPr lvl="0"/>
            <a:r>
              <a:rPr lang="pl-PL" b="1" dirty="0" smtClean="0"/>
              <a:t/>
            </a:r>
            <a:br>
              <a:rPr lang="pl-PL" b="1" dirty="0" smtClean="0"/>
            </a:br>
            <a:r>
              <a:rPr lang="pl-PL" b="1" dirty="0" smtClean="0"/>
              <a:t>MODLITWA</a:t>
            </a:r>
            <a:r>
              <a:rPr lang="pl-PL" b="1" dirty="0"/>
              <a:t>: Ojcze Nasz</a:t>
            </a:r>
            <a:r>
              <a:rPr lang="pl-PL" dirty="0"/>
              <a:t>…..</a:t>
            </a:r>
            <a:br>
              <a:rPr lang="pl-PL" dirty="0"/>
            </a:br>
            <a:endParaRPr lang="pl-PL" dirty="0"/>
          </a:p>
        </p:txBody>
      </p:sp>
      <p:sp>
        <p:nvSpPr>
          <p:cNvPr id="3" name="Symbol zastępczy zawartości 2"/>
          <p:cNvSpPr>
            <a:spLocks noGrp="1"/>
          </p:cNvSpPr>
          <p:nvPr>
            <p:ph idx="1"/>
          </p:nvPr>
        </p:nvSpPr>
        <p:spPr>
          <a:xfrm>
            <a:off x="457200" y="1600200"/>
            <a:ext cx="8435280" cy="5069160"/>
          </a:xfrm>
          <a:solidFill>
            <a:srgbClr val="FFCC99"/>
          </a:solidFill>
        </p:spPr>
        <p:txBody>
          <a:bodyPr/>
          <a:lstStyle/>
          <a:p>
            <a:pPr lvl="0"/>
            <a:r>
              <a:rPr lang="pl-PL" b="1" dirty="0" smtClean="0"/>
              <a:t>WSTĘP</a:t>
            </a:r>
            <a:r>
              <a:rPr lang="pl-PL" b="1" dirty="0"/>
              <a:t>:</a:t>
            </a:r>
            <a:r>
              <a:rPr lang="pl-PL" dirty="0"/>
              <a:t> </a:t>
            </a:r>
            <a:endParaRPr lang="pl-PL" dirty="0" smtClean="0"/>
          </a:p>
          <a:p>
            <a:pPr lvl="0"/>
            <a:r>
              <a:rPr lang="pl-PL" dirty="0" smtClean="0"/>
              <a:t>Na </a:t>
            </a:r>
            <a:r>
              <a:rPr lang="pl-PL" dirty="0"/>
              <a:t>ostatnim spotkaniu dowiedzieliście się </a:t>
            </a:r>
            <a:r>
              <a:rPr lang="pl-PL" dirty="0" smtClean="0"/>
              <a:t/>
            </a:r>
            <a:br>
              <a:rPr lang="pl-PL" dirty="0" smtClean="0"/>
            </a:br>
            <a:r>
              <a:rPr lang="pl-PL" dirty="0" smtClean="0"/>
              <a:t>o </a:t>
            </a:r>
            <a:r>
              <a:rPr lang="pl-PL" dirty="0"/>
              <a:t>bardzo ważnym wydarzeniu, najważniejszym w dziejach całej ludzkości </a:t>
            </a:r>
            <a:r>
              <a:rPr lang="pl-PL" dirty="0" smtClean="0"/>
              <a:t/>
            </a:r>
            <a:br>
              <a:rPr lang="pl-PL" dirty="0" smtClean="0"/>
            </a:br>
            <a:r>
              <a:rPr lang="pl-PL" dirty="0" smtClean="0"/>
              <a:t>o </a:t>
            </a:r>
            <a:r>
              <a:rPr lang="pl-PL" dirty="0"/>
              <a:t>Z</a:t>
            </a:r>
            <a:r>
              <a:rPr lang="pl-PL" dirty="0" smtClean="0"/>
              <a:t>martwychwstaniu </a:t>
            </a:r>
            <a:r>
              <a:rPr lang="pl-PL" dirty="0"/>
              <a:t>Pana Jezusa. </a:t>
            </a:r>
            <a:endParaRPr lang="pl-PL" dirty="0" smtClean="0"/>
          </a:p>
          <a:p>
            <a:pPr lvl="0" algn="ctr"/>
            <a:r>
              <a:rPr lang="pl-PL" dirty="0" smtClean="0"/>
              <a:t>Wyjaśnienie  pojęcia: </a:t>
            </a:r>
            <a:br>
              <a:rPr lang="pl-PL" dirty="0" smtClean="0"/>
            </a:br>
            <a:r>
              <a:rPr lang="pl-PL" sz="4400" dirty="0" smtClean="0">
                <a:solidFill>
                  <a:srgbClr val="FF0000"/>
                </a:solidFill>
                <a:latin typeface="Arial Black" panose="020B0A04020102020204" pitchFamily="34" charset="0"/>
              </a:rPr>
              <a:t>Apostoł – uczeń </a:t>
            </a:r>
            <a:r>
              <a:rPr lang="pl-PL" sz="4400" dirty="0">
                <a:solidFill>
                  <a:srgbClr val="FF0000"/>
                </a:solidFill>
                <a:latin typeface="Arial Black" panose="020B0A04020102020204" pitchFamily="34" charset="0"/>
              </a:rPr>
              <a:t>P</a:t>
            </a:r>
            <a:r>
              <a:rPr lang="pl-PL" sz="4400" dirty="0" smtClean="0">
                <a:solidFill>
                  <a:srgbClr val="FF0000"/>
                </a:solidFill>
                <a:latin typeface="Arial Black" panose="020B0A04020102020204" pitchFamily="34" charset="0"/>
              </a:rPr>
              <a:t>ana Jezusa.</a:t>
            </a:r>
            <a:endParaRPr lang="pl-PL" sz="4400" dirty="0">
              <a:solidFill>
                <a:srgbClr val="FF0000"/>
              </a:solidFill>
              <a:latin typeface="Arial Black" panose="020B0A04020102020204" pitchFamily="34" charset="0"/>
            </a:endParaRPr>
          </a:p>
          <a:p>
            <a:endParaRPr lang="pl-PL" dirty="0"/>
          </a:p>
        </p:txBody>
      </p:sp>
    </p:spTree>
    <p:extLst>
      <p:ext uri="{BB962C8B-B14F-4D97-AF65-F5344CB8AC3E}">
        <p14:creationId xmlns:p14="http://schemas.microsoft.com/office/powerpoint/2010/main" val="978506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74638"/>
            <a:ext cx="8147248" cy="850106"/>
          </a:xfrm>
        </p:spPr>
        <p:txBody>
          <a:bodyPr>
            <a:normAutofit fontScale="90000"/>
          </a:bodyPr>
          <a:lstStyle/>
          <a:p>
            <a:pPr lvl="0"/>
            <a:r>
              <a:rPr lang="pl-PL" sz="3600" b="1" dirty="0" smtClean="0"/>
              <a:t/>
            </a:r>
            <a:br>
              <a:rPr lang="pl-PL" sz="3600" b="1" dirty="0" smtClean="0"/>
            </a:br>
            <a:r>
              <a:rPr lang="pl-PL" sz="3600" b="1" dirty="0" smtClean="0"/>
              <a:t>PPRZEDSTAWIENIE PRAWDY – TO MÓWI PAN.</a:t>
            </a:r>
            <a:r>
              <a:rPr lang="pl-PL" dirty="0" smtClean="0"/>
              <a:t/>
            </a:r>
            <a:br>
              <a:rPr lang="pl-PL" dirty="0" smtClean="0"/>
            </a:br>
            <a:endParaRPr lang="pl-PL" dirty="0"/>
          </a:p>
        </p:txBody>
      </p:sp>
      <p:sp>
        <p:nvSpPr>
          <p:cNvPr id="3" name="Symbol zastępczy zawartości 2"/>
          <p:cNvSpPr>
            <a:spLocks noGrp="1"/>
          </p:cNvSpPr>
          <p:nvPr>
            <p:ph idx="1"/>
          </p:nvPr>
        </p:nvSpPr>
        <p:spPr>
          <a:xfrm>
            <a:off x="467544" y="980728"/>
            <a:ext cx="8280920" cy="5400600"/>
          </a:xfrm>
          <a:solidFill>
            <a:srgbClr val="FFC000"/>
          </a:solidFill>
        </p:spPr>
        <p:txBody>
          <a:bodyPr>
            <a:normAutofit fontScale="70000" lnSpcReduction="20000"/>
          </a:bodyPr>
          <a:lstStyle/>
          <a:p>
            <a:r>
              <a:rPr lang="pl-PL" b="1" dirty="0" smtClean="0"/>
              <a:t>Opowiadanie</a:t>
            </a:r>
            <a:r>
              <a:rPr lang="pl-PL" b="1" dirty="0"/>
              <a:t>:</a:t>
            </a:r>
            <a:r>
              <a:rPr lang="pl-PL" dirty="0"/>
              <a:t> Rano w niedziele, kiedy budziło się słońce, Pan Jezus powstał z grobu. Strażnicy, którzy strzegli grobu bardzo się wystraszyli. W tym czasie, szły do grobu trzy niewiasty, bardzo smutne, bo chciały namaścić ciało Pana Jezusa. Olejami. Kiedy doszły do grobu, zdziwiły się, bo grób był pusty, kamień odsunięty. Był tam anioł. Anioł oznajmił niewiastom, że Pan Jezus zmartwychwstał. Kobiety bardzo się ucieszyły i pobiegły do Apostołów, aby im o tym powiedzieć. Apostołowie, nie chcieli uwierzyć, ale niedługo potem sam Pan Jezus ukazał im się żywy i piękny. Aby przekonać Apostołów, że naprawdę żyje, zjadł z nimi kolację.</a:t>
            </a:r>
          </a:p>
          <a:p>
            <a:r>
              <a:rPr lang="pl-PL" dirty="0"/>
              <a:t>Pan Jezus jeszcze kilkakrotnie spotykał się po zmartwychwstaniu ze swoimi Apostołami. Dawał im jeszcze ostatnie swe rady. Wtedy już wszyscy się cieszyli </a:t>
            </a:r>
            <a:br>
              <a:rPr lang="pl-PL" dirty="0"/>
            </a:br>
            <a:r>
              <a:rPr lang="pl-PL" dirty="0"/>
              <a:t>i opowiadali ludziom:</a:t>
            </a:r>
          </a:p>
          <a:p>
            <a:r>
              <a:rPr lang="pl-PL" b="1" dirty="0">
                <a:solidFill>
                  <a:srgbClr val="FF0000"/>
                </a:solidFill>
                <a:latin typeface="Arial Black" panose="020B0A04020102020204" pitchFamily="34" charset="0"/>
              </a:rPr>
              <a:t>„Pan Jezus żyje, wstał z grobu!” Alleluja!</a:t>
            </a:r>
            <a:r>
              <a:rPr lang="pl-PL" dirty="0">
                <a:solidFill>
                  <a:srgbClr val="FF0000"/>
                </a:solidFill>
                <a:latin typeface="Arial Black" panose="020B0A04020102020204" pitchFamily="34" charset="0"/>
              </a:rPr>
              <a:t> </a:t>
            </a:r>
            <a:r>
              <a:rPr lang="pl-PL" dirty="0" smtClean="0">
                <a:solidFill>
                  <a:srgbClr val="FF0000"/>
                </a:solidFill>
                <a:latin typeface="Arial Black" panose="020B0A04020102020204" pitchFamily="34" charset="0"/>
              </a:rPr>
              <a:t/>
            </a:r>
            <a:br>
              <a:rPr lang="pl-PL" dirty="0" smtClean="0">
                <a:solidFill>
                  <a:srgbClr val="FF0000"/>
                </a:solidFill>
                <a:latin typeface="Arial Black" panose="020B0A04020102020204" pitchFamily="34" charset="0"/>
              </a:rPr>
            </a:br>
            <a:r>
              <a:rPr lang="pl-PL" dirty="0" smtClean="0"/>
              <a:t>Apostołowie </a:t>
            </a:r>
            <a:r>
              <a:rPr lang="pl-PL" dirty="0"/>
              <a:t>wszystkim ludziom potwierdzili, że Jezus zmartwychwstał, byli dumni, że mogą mówić </a:t>
            </a:r>
            <a:r>
              <a:rPr lang="pl-PL" dirty="0" smtClean="0"/>
              <a:t>o </a:t>
            </a:r>
            <a:r>
              <a:rPr lang="pl-PL" dirty="0"/>
              <a:t>zmartwychwstaniu, byli szczęśliwi, że są świadkami tego wydarzenia.</a:t>
            </a:r>
          </a:p>
          <a:p>
            <a:endParaRPr lang="pl-PL" dirty="0"/>
          </a:p>
        </p:txBody>
      </p:sp>
    </p:spTree>
    <p:extLst>
      <p:ext uri="{BB962C8B-B14F-4D97-AF65-F5344CB8AC3E}">
        <p14:creationId xmlns:p14="http://schemas.microsoft.com/office/powerpoint/2010/main" val="1881764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75240" cy="1930226"/>
          </a:xfrm>
          <a:solidFill>
            <a:srgbClr val="FFFF00"/>
          </a:solidFill>
        </p:spPr>
        <p:txBody>
          <a:bodyPr>
            <a:normAutofit fontScale="90000"/>
          </a:bodyPr>
          <a:lstStyle/>
          <a:p>
            <a:r>
              <a:rPr lang="pl-PL" sz="3600" b="1" dirty="0" smtClean="0"/>
              <a:t/>
            </a:r>
            <a:br>
              <a:rPr lang="pl-PL" sz="3600" b="1" dirty="0" smtClean="0"/>
            </a:br>
            <a:r>
              <a:rPr lang="pl-PL" sz="3600" b="1" dirty="0"/>
              <a:t/>
            </a:r>
            <a:br>
              <a:rPr lang="pl-PL" sz="3600" b="1" dirty="0"/>
            </a:br>
            <a:r>
              <a:rPr lang="pl-PL" sz="3600" b="1" dirty="0" smtClean="0"/>
              <a:t/>
            </a:r>
            <a:br>
              <a:rPr lang="pl-PL" sz="3600" b="1" dirty="0" smtClean="0"/>
            </a:br>
            <a:r>
              <a:rPr lang="pl-PL" sz="3600" b="1" dirty="0" smtClean="0">
                <a:solidFill>
                  <a:srgbClr val="FF0000"/>
                </a:solidFill>
                <a:latin typeface="Adobe Pi Std" pitchFamily="82" charset="0"/>
              </a:rPr>
              <a:t>„</a:t>
            </a:r>
            <a:r>
              <a:rPr lang="pl-PL" sz="3600" b="1" dirty="0">
                <a:solidFill>
                  <a:srgbClr val="FF0000"/>
                </a:solidFill>
                <a:latin typeface="Adobe Pi Std" pitchFamily="82" charset="0"/>
              </a:rPr>
              <a:t>Tego właśnie Jezusa wskrzesił Bóg, a my wszyscy jesteśmy tego świadkami” </a:t>
            </a:r>
            <a:r>
              <a:rPr lang="pl-PL" sz="3600" b="1" dirty="0" smtClean="0">
                <a:solidFill>
                  <a:srgbClr val="FF0000"/>
                </a:solidFill>
                <a:latin typeface="Adobe Pi Std" pitchFamily="82" charset="0"/>
              </a:rPr>
              <a:t/>
            </a:r>
            <a:br>
              <a:rPr lang="pl-PL" sz="3600" b="1" dirty="0" smtClean="0">
                <a:solidFill>
                  <a:srgbClr val="FF0000"/>
                </a:solidFill>
                <a:latin typeface="Adobe Pi Std" pitchFamily="82" charset="0"/>
              </a:rPr>
            </a:br>
            <a:r>
              <a:rPr lang="pl-PL" sz="3600" b="1" dirty="0" smtClean="0">
                <a:solidFill>
                  <a:srgbClr val="FF0000"/>
                </a:solidFill>
                <a:latin typeface="Adobe Pi Std" pitchFamily="82" charset="0"/>
              </a:rPr>
              <a:t>Dzieje </a:t>
            </a:r>
            <a:r>
              <a:rPr lang="pl-PL" sz="3600" b="1" dirty="0">
                <a:solidFill>
                  <a:srgbClr val="FF0000"/>
                </a:solidFill>
                <a:latin typeface="Adobe Pi Std" pitchFamily="82" charset="0"/>
              </a:rPr>
              <a:t>Apostolskie rozdział 2 werset 32.</a:t>
            </a:r>
            <a:r>
              <a:rPr lang="pl-PL" dirty="0">
                <a:solidFill>
                  <a:srgbClr val="FF0000"/>
                </a:solidFill>
                <a:latin typeface="Adobe Pi Std" pitchFamily="82" charset="0"/>
              </a:rPr>
              <a:t/>
            </a:r>
            <a:br>
              <a:rPr lang="pl-PL" dirty="0">
                <a:solidFill>
                  <a:srgbClr val="FF0000"/>
                </a:solidFill>
                <a:latin typeface="Adobe Pi Std" pitchFamily="82" charset="0"/>
              </a:rPr>
            </a:br>
            <a:r>
              <a:rPr lang="pl-PL" b="1" dirty="0"/>
              <a:t> </a:t>
            </a:r>
            <a:r>
              <a:rPr lang="pl-PL" dirty="0"/>
              <a:t/>
            </a:r>
            <a:br>
              <a:rPr lang="pl-PL" dirty="0"/>
            </a:br>
            <a:endParaRPr lang="pl-PL" dirty="0"/>
          </a:p>
        </p:txBody>
      </p:sp>
      <p:pic>
        <p:nvPicPr>
          <p:cNvPr id="4" name="Symbol zastępczy zawartości 4" descr="http://www.odnowasaletyni.rzeszow.pl/refleksje1.jpg"/>
          <p:cNvPicPr>
            <a:picLocks noGrp="1"/>
          </p:cNvPicPr>
          <p:nvPr>
            <p:ph idx="1"/>
          </p:nvPr>
        </p:nvPicPr>
        <p:blipFill>
          <a:blip r:embed="rId2" cstate="print"/>
          <a:stretch>
            <a:fillRect/>
          </a:stretch>
        </p:blipFill>
        <p:spPr bwMode="auto">
          <a:xfrm>
            <a:off x="1691680" y="2348880"/>
            <a:ext cx="6120680" cy="41764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24016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solidFill>
            <a:srgbClr val="FFCC66"/>
          </a:solidFill>
        </p:spPr>
        <p:txBody>
          <a:bodyPr/>
          <a:lstStyle/>
          <a:p>
            <a:r>
              <a:rPr lang="pl-PL" dirty="0"/>
              <a:t>Apostołowie mówili o zmartwychwstaniu Pana Jezusa, ponieważ byli świadkami tego cudu. Aby oznajmić wszystkim narodom, co wydarzyło się w Wielką Niedzielę, udali się na cały świat. Całym swoim życiem głosili prawdę o zmartwychwstaniu Jezusa, niejednokrotnie przypłacając to życiem.</a:t>
            </a:r>
          </a:p>
          <a:p>
            <a:r>
              <a:rPr lang="pl-PL" dirty="0"/>
              <a:t> </a:t>
            </a:r>
          </a:p>
          <a:p>
            <a:endParaRPr lang="pl-PL" dirty="0"/>
          </a:p>
        </p:txBody>
      </p:sp>
    </p:spTree>
    <p:extLst>
      <p:ext uri="{BB962C8B-B14F-4D97-AF65-F5344CB8AC3E}">
        <p14:creationId xmlns:p14="http://schemas.microsoft.com/office/powerpoint/2010/main" val="310805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solidFill>
            <a:srgbClr val="FFCC99"/>
          </a:solidFill>
        </p:spPr>
        <p:txBody>
          <a:bodyPr>
            <a:normAutofit/>
          </a:bodyPr>
          <a:lstStyle/>
          <a:p>
            <a:r>
              <a:rPr lang="pl-PL" dirty="0"/>
              <a:t>- Kto obecnie głosi prawdę o zmartwychwstaniu Pan Jezusa?</a:t>
            </a:r>
          </a:p>
          <a:p>
            <a:r>
              <a:rPr lang="pl-PL" dirty="0"/>
              <a:t>Obecnie Biskupi są następcami apostołów. To właśnie oni głoszą teraz Chrystusa Zmartwychwstałego. Ale również my wszyscy jesteśmy świadkami i wierzymy w cud zmartwychwstania, zarówno dzieci i dorośli.</a:t>
            </a:r>
          </a:p>
          <a:p>
            <a:r>
              <a:rPr lang="pl-PL" dirty="0" smtClean="0"/>
              <a:t>.</a:t>
            </a:r>
            <a:endParaRPr lang="pl-PL" dirty="0"/>
          </a:p>
          <a:p>
            <a:endParaRPr lang="pl-PL" dirty="0"/>
          </a:p>
        </p:txBody>
      </p:sp>
    </p:spTree>
    <p:extLst>
      <p:ext uri="{BB962C8B-B14F-4D97-AF65-F5344CB8AC3E}">
        <p14:creationId xmlns:p14="http://schemas.microsoft.com/office/powerpoint/2010/main" val="1845756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rgbClr val="FF0000"/>
                </a:solidFill>
                <a:latin typeface="Arial Black" panose="020B0A04020102020204" pitchFamily="34" charset="0"/>
              </a:rPr>
              <a:t>Największym głosicielem  Pana Jezusa jest papież Franciszek</a:t>
            </a:r>
            <a:endParaRPr lang="pl-PL" sz="3200" dirty="0">
              <a:solidFill>
                <a:srgbClr val="FF0000"/>
              </a:solidFill>
              <a:latin typeface="Arial Black" panose="020B0A04020102020204" pitchFamily="34" charset="0"/>
            </a:endParaRPr>
          </a:p>
        </p:txBody>
      </p:sp>
      <p:pic>
        <p:nvPicPr>
          <p:cNvPr id="4" name="Symbol zastępczy zawartości 3" descr="Mateusz K. Dziób: Zachować należyte proporcje. Teologia ciała ..."/>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484784"/>
            <a:ext cx="6840760" cy="4968552"/>
          </a:xfrm>
          <a:prstGeom prst="rect">
            <a:avLst/>
          </a:prstGeom>
          <a:noFill/>
          <a:ln w="12700">
            <a:solidFill>
              <a:schemeClr val="tx1"/>
            </a:solidFill>
          </a:ln>
        </p:spPr>
      </p:pic>
    </p:spTree>
    <p:extLst>
      <p:ext uri="{BB962C8B-B14F-4D97-AF65-F5344CB8AC3E}">
        <p14:creationId xmlns:p14="http://schemas.microsoft.com/office/powerpoint/2010/main" val="2190580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1600200"/>
            <a:ext cx="8363272" cy="4997152"/>
          </a:xfrm>
          <a:solidFill>
            <a:srgbClr val="FFCC99"/>
          </a:solidFill>
        </p:spPr>
        <p:txBody>
          <a:bodyPr/>
          <a:lstStyle/>
          <a:p>
            <a:r>
              <a:rPr lang="pl-PL" dirty="0"/>
              <a:t>Każdy z nas jest Apostołem zmartwychwstałego Pan Jezusa. Podczas każdej Mszy Świętej powtarzamy takie słowa: </a:t>
            </a:r>
            <a:r>
              <a:rPr lang="pl-PL" dirty="0" smtClean="0"/>
              <a:t/>
            </a:r>
            <a:br>
              <a:rPr lang="pl-PL" dirty="0" smtClean="0"/>
            </a:br>
            <a:r>
              <a:rPr lang="pl-PL" dirty="0" smtClean="0">
                <a:solidFill>
                  <a:srgbClr val="FF0000"/>
                </a:solidFill>
                <a:latin typeface="Arial Black" panose="020B0A04020102020204" pitchFamily="34" charset="0"/>
              </a:rPr>
              <a:t>„</a:t>
            </a:r>
            <a:r>
              <a:rPr lang="pl-PL" b="1" dirty="0">
                <a:solidFill>
                  <a:srgbClr val="FF0000"/>
                </a:solidFill>
                <a:latin typeface="Arial Black" panose="020B0A04020102020204" pitchFamily="34" charset="0"/>
              </a:rPr>
              <a:t>Wyznajemy Twoje zmartwychwstanie”- </a:t>
            </a:r>
            <a:r>
              <a:rPr lang="pl-PL" b="1" dirty="0" smtClean="0">
                <a:solidFill>
                  <a:srgbClr val="FF0000"/>
                </a:solidFill>
                <a:latin typeface="Arial Black" panose="020B0A04020102020204" pitchFamily="34" charset="0"/>
              </a:rPr>
              <a:t/>
            </a:r>
            <a:br>
              <a:rPr lang="pl-PL" b="1" dirty="0" smtClean="0">
                <a:solidFill>
                  <a:srgbClr val="FF0000"/>
                </a:solidFill>
                <a:latin typeface="Arial Black" panose="020B0A04020102020204" pitchFamily="34" charset="0"/>
              </a:rPr>
            </a:br>
            <a:r>
              <a:rPr lang="pl-PL" b="1" dirty="0" smtClean="0">
                <a:solidFill>
                  <a:srgbClr val="FF0000"/>
                </a:solidFill>
                <a:latin typeface="Arial Black" panose="020B0A04020102020204" pitchFamily="34" charset="0"/>
              </a:rPr>
              <a:t>czyli </a:t>
            </a:r>
            <a:r>
              <a:rPr lang="pl-PL" b="1" dirty="0">
                <a:solidFill>
                  <a:srgbClr val="FF0000"/>
                </a:solidFill>
                <a:latin typeface="Arial Black" panose="020B0A04020102020204" pitchFamily="34" charset="0"/>
              </a:rPr>
              <a:t>wierzymy, głosimy, jesteśmy świadkami.</a:t>
            </a:r>
            <a:endParaRPr lang="pl-PL" dirty="0">
              <a:solidFill>
                <a:srgbClr val="FF0000"/>
              </a:solidFill>
              <a:latin typeface="Arial Black" panose="020B0A04020102020204" pitchFamily="34" charset="0"/>
            </a:endParaRPr>
          </a:p>
          <a:p>
            <a:r>
              <a:rPr lang="pl-PL" b="1" dirty="0"/>
              <a:t> </a:t>
            </a:r>
            <a:endParaRPr lang="pl-PL" dirty="0"/>
          </a:p>
          <a:p>
            <a:endParaRPr lang="pl-PL" dirty="0"/>
          </a:p>
        </p:txBody>
      </p:sp>
    </p:spTree>
    <p:extLst>
      <p:ext uri="{BB962C8B-B14F-4D97-AF65-F5344CB8AC3E}">
        <p14:creationId xmlns:p14="http://schemas.microsoft.com/office/powerpoint/2010/main" val="793003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994122"/>
          </a:xfrm>
          <a:solidFill>
            <a:srgbClr val="FFCC66"/>
          </a:solidFill>
        </p:spPr>
        <p:txBody>
          <a:bodyPr>
            <a:normAutofit fontScale="90000"/>
          </a:bodyPr>
          <a:lstStyle/>
          <a:p>
            <a:pPr lvl="0"/>
            <a:r>
              <a:rPr lang="pl-PL" sz="3200" b="1" dirty="0" smtClean="0"/>
              <a:t/>
            </a:r>
            <a:br>
              <a:rPr lang="pl-PL" sz="3200" b="1" dirty="0" smtClean="0"/>
            </a:br>
            <a:r>
              <a:rPr lang="pl-PL" sz="3200" b="1" dirty="0" smtClean="0"/>
              <a:t>ZAKOŃCZENIE:</a:t>
            </a:r>
            <a:r>
              <a:rPr lang="pl-PL" sz="3200" dirty="0" smtClean="0"/>
              <a:t/>
            </a:r>
            <a:br>
              <a:rPr lang="pl-PL" sz="3200" dirty="0" smtClean="0"/>
            </a:br>
            <a:endParaRPr lang="pl-PL" sz="3200" dirty="0"/>
          </a:p>
        </p:txBody>
      </p:sp>
      <p:sp>
        <p:nvSpPr>
          <p:cNvPr id="3" name="Symbol zastępczy zawartości 2"/>
          <p:cNvSpPr>
            <a:spLocks noGrp="1"/>
          </p:cNvSpPr>
          <p:nvPr>
            <p:ph idx="1"/>
          </p:nvPr>
        </p:nvSpPr>
        <p:spPr>
          <a:xfrm>
            <a:off x="395536" y="1124744"/>
            <a:ext cx="8291264" cy="5001419"/>
          </a:xfrm>
          <a:solidFill>
            <a:srgbClr val="FFCC99"/>
          </a:solidFill>
        </p:spPr>
        <p:txBody>
          <a:bodyPr/>
          <a:lstStyle/>
          <a:p>
            <a:endParaRPr lang="pl-PL" dirty="0" smtClean="0"/>
          </a:p>
          <a:p>
            <a:r>
              <a:rPr lang="pl-PL" dirty="0" smtClean="0"/>
              <a:t>A </a:t>
            </a:r>
            <a:r>
              <a:rPr lang="pl-PL" dirty="0"/>
              <a:t>teraz proponuje Wam zabawę, w której dzieci wcielają się w postacie Apostołów głoszących wydarzenie zmartwychwstania. Dzieci odgrywają role dziennikarzy przekazujących tę radosną nowinę. </a:t>
            </a:r>
            <a:r>
              <a:rPr lang="pl-PL" dirty="0" smtClean="0"/>
              <a:t/>
            </a:r>
            <a:br>
              <a:rPr lang="pl-PL" dirty="0" smtClean="0"/>
            </a:br>
            <a:r>
              <a:rPr lang="pl-PL" dirty="0" smtClean="0">
                <a:solidFill>
                  <a:srgbClr val="FF0000"/>
                </a:solidFill>
                <a:latin typeface="Arial Black" panose="020B0A04020102020204" pitchFamily="34" charset="0"/>
              </a:rPr>
              <a:t>Wołają</a:t>
            </a:r>
            <a:r>
              <a:rPr lang="pl-PL" dirty="0">
                <a:solidFill>
                  <a:srgbClr val="FF0000"/>
                </a:solidFill>
                <a:latin typeface="Arial Black" panose="020B0A04020102020204" pitchFamily="34" charset="0"/>
              </a:rPr>
              <a:t>:  Jezus żyje!, Jezus żyje! </a:t>
            </a:r>
          </a:p>
          <a:p>
            <a:r>
              <a:rPr lang="pl-PL" dirty="0">
                <a:solidFill>
                  <a:srgbClr val="FF0000"/>
                </a:solidFill>
                <a:latin typeface="Arial Black" panose="020B0A04020102020204" pitchFamily="34" charset="0"/>
              </a:rPr>
              <a:t> </a:t>
            </a:r>
          </a:p>
          <a:p>
            <a:endParaRPr lang="pl-PL" dirty="0"/>
          </a:p>
        </p:txBody>
      </p:sp>
    </p:spTree>
    <p:extLst>
      <p:ext uri="{BB962C8B-B14F-4D97-AF65-F5344CB8AC3E}">
        <p14:creationId xmlns:p14="http://schemas.microsoft.com/office/powerpoint/2010/main" val="160990926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349</Words>
  <Application>Microsoft Office PowerPoint</Application>
  <PresentationFormat>Pokaz na ekranie (4:3)</PresentationFormat>
  <Paragraphs>36</Paragraphs>
  <Slides>11</Slides>
  <Notes>0</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Motyw pakietu Office</vt:lpstr>
      <vt:lpstr>Katecheza 10</vt:lpstr>
      <vt:lpstr> MODLITWA: Ojcze Nasz….. </vt:lpstr>
      <vt:lpstr> PPRZEDSTAWIENIE PRAWDY – TO MÓWI PAN. </vt:lpstr>
      <vt:lpstr>   „Tego właśnie Jezusa wskrzesił Bóg, a my wszyscy jesteśmy tego świadkami”  Dzieje Apostolskie rozdział 2 werset 32.   </vt:lpstr>
      <vt:lpstr>Prezentacja programu PowerPoint</vt:lpstr>
      <vt:lpstr>Prezentacja programu PowerPoint</vt:lpstr>
      <vt:lpstr>Największym głosicielem  Pana Jezusa jest papież Franciszek</vt:lpstr>
      <vt:lpstr>Prezentacja programu PowerPoint</vt:lpstr>
      <vt:lpstr> ZAKOŃCZENIE: </vt:lpstr>
      <vt:lpstr>A teraz zaśpiewaj: </vt:lpstr>
      <vt:lpstr>Zadanie dla dzieci: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Katecheza 10</dc:title>
  <dc:creator>User</dc:creator>
  <cp:lastModifiedBy>User</cp:lastModifiedBy>
  <cp:revision>7</cp:revision>
  <dcterms:created xsi:type="dcterms:W3CDTF">2020-04-17T15:22:50Z</dcterms:created>
  <dcterms:modified xsi:type="dcterms:W3CDTF">2020-04-20T16:01:45Z</dcterms:modified>
</cp:coreProperties>
</file>