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0" r:id="rId4"/>
    <p:sldId id="266" r:id="rId5"/>
    <p:sldId id="258" r:id="rId6"/>
    <p:sldId id="261" r:id="rId7"/>
    <p:sldId id="263" r:id="rId8"/>
    <p:sldId id="262" r:id="rId9"/>
    <p:sldId id="264" r:id="rId10"/>
    <p:sldId id="267" r:id="rId11"/>
    <p:sldId id="269" r:id="rId12"/>
    <p:sldId id="265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773F3-8125-4621-BD78-8C846F36C3C1}" type="datetimeFigureOut">
              <a:rPr lang="pl-PL" smtClean="0"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906C8-3998-411F-A2BE-9669FCAD90F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ALWnurf8V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pl-PL" dirty="0" smtClean="0"/>
              <a:t>Katecheza 7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9632" y="3501008"/>
            <a:ext cx="6512768" cy="2137792"/>
          </a:xfrm>
          <a:solidFill>
            <a:srgbClr val="FFFF66"/>
          </a:solidFill>
        </p:spPr>
        <p:txBody>
          <a:bodyPr/>
          <a:lstStyle/>
          <a:p>
            <a:r>
              <a:rPr lang="pl-PL" b="1" dirty="0">
                <a:latin typeface="Arial Black" panose="020B0A04020102020204" pitchFamily="34" charset="0"/>
              </a:rPr>
              <a:t>Apostołowie mówią </a:t>
            </a:r>
            <a:r>
              <a:rPr lang="pl-PL" b="1" dirty="0" smtClean="0">
                <a:latin typeface="Arial Black" panose="020B0A04020102020204" pitchFamily="34" charset="0"/>
              </a:rPr>
              <a:t/>
            </a:r>
            <a:br>
              <a:rPr lang="pl-PL" b="1" dirty="0" smtClean="0">
                <a:latin typeface="Arial Black" panose="020B0A04020102020204" pitchFamily="34" charset="0"/>
              </a:rPr>
            </a:br>
            <a:r>
              <a:rPr lang="pl-PL" b="1" dirty="0" smtClean="0">
                <a:latin typeface="Arial Black" panose="020B0A04020102020204" pitchFamily="34" charset="0"/>
              </a:rPr>
              <a:t>o </a:t>
            </a:r>
            <a:r>
              <a:rPr lang="pl-PL" b="1" dirty="0">
                <a:latin typeface="Arial Black" panose="020B0A04020102020204" pitchFamily="34" charset="0"/>
              </a:rPr>
              <a:t>zmartwychwstaniu Pana Jezusa</a:t>
            </a:r>
            <a:r>
              <a:rPr lang="pl-PL" b="1" dirty="0" smtClean="0">
                <a:latin typeface="Arial Black" panose="020B0A04020102020204" pitchFamily="34" charset="0"/>
              </a:rPr>
              <a:t>.</a:t>
            </a:r>
            <a:br>
              <a:rPr lang="pl-PL" b="1" dirty="0" smtClean="0">
                <a:latin typeface="Arial Black" panose="020B0A04020102020204" pitchFamily="34" charset="0"/>
              </a:rPr>
            </a:br>
            <a:r>
              <a:rPr lang="pl-PL" b="1" dirty="0" smtClean="0">
                <a:latin typeface="Arial Black" panose="020B0A04020102020204" pitchFamily="34" charset="0"/>
              </a:rPr>
              <a:t>t</a:t>
            </a:r>
            <a:r>
              <a:rPr lang="pl-PL" b="1" dirty="0" smtClean="0">
                <a:latin typeface="Arial Black" panose="020B0A04020102020204" pitchFamily="34" charset="0"/>
              </a:rPr>
              <a:t>. 50</a:t>
            </a:r>
            <a:endParaRPr lang="pl-PL" b="1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Największym </a:t>
            </a:r>
            <a: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  <a:t>głosicielem  Pana Jezusa jest papież Franciszek</a:t>
            </a:r>
            <a:endParaRPr lang="pl-PL" sz="3600" dirty="0"/>
          </a:p>
        </p:txBody>
      </p:sp>
      <p:pic>
        <p:nvPicPr>
          <p:cNvPr id="4" name="Symbol zastępczy zawartości 3" descr="Mateusz K. Dziób: Zachować należyte proporcje. Teologia ciała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480720" cy="47525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33715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CC99"/>
          </a:solidFill>
        </p:spPr>
        <p:txBody>
          <a:bodyPr>
            <a:noAutofit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Jak możemy świadczyć o zmartwychwstałym Jezusie?</a:t>
            </a:r>
            <a:br>
              <a:rPr lang="pl-PL" sz="3200" dirty="0" smtClean="0"/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340768"/>
            <a:ext cx="8352928" cy="5112568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Zabawa: DZIENNIKARZ</a:t>
            </a:r>
          </a:p>
          <a:p>
            <a:r>
              <a:rPr lang="pl-PL" dirty="0" smtClean="0"/>
              <a:t>Odegrajcie rolę dziennikarzy przekazujących radosną nowinę o zmartwychwstaniu Pana Jezusa. Moja podpowiedz:</a:t>
            </a:r>
          </a:p>
          <a:p>
            <a:r>
              <a:rPr lang="pl-PL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Ważne wiadomości. </a:t>
            </a:r>
            <a:r>
              <a:rPr lang="pl-PL" b="1" dirty="0" smtClean="0">
                <a:solidFill>
                  <a:srgbClr val="0070C0"/>
                </a:solidFill>
              </a:rPr>
              <a:t>Dzisiaj w Jerozolimie kobiety zobaczyły pusty grób. Nie było w nim Jezusa. Gdzie on jest? Czy na pewno zmartwychwstał. Wszyscy się nad tym zastanawiają. Cieszą się, że Jezus pokonał śmierć i tak, jak zapowiedział powstał z grobu. Cieszmy się razem z nimi.  Wołajmy: Jezus </a:t>
            </a:r>
            <a:r>
              <a:rPr lang="pl-PL" b="1" dirty="0">
                <a:solidFill>
                  <a:srgbClr val="0070C0"/>
                </a:solidFill>
              </a:rPr>
              <a:t>ż</a:t>
            </a:r>
            <a:r>
              <a:rPr lang="pl-PL" b="1" dirty="0" smtClean="0">
                <a:solidFill>
                  <a:srgbClr val="0070C0"/>
                </a:solidFill>
              </a:rPr>
              <a:t>yje!, Jezus żyje!. Uwierz w to. </a:t>
            </a:r>
            <a:endParaRPr lang="pl-PL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669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pl-PL" dirty="0" smtClean="0"/>
              <a:t>PIOSENKA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504056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SPOTKAŁ MNIE DZIŚ PAN </a:t>
            </a:r>
          </a:p>
          <a:p>
            <a:pPr algn="ctr">
              <a:buNone/>
            </a:pPr>
            <a:r>
              <a:rPr lang="pl-PL" b="1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b="1" smtClean="0">
                <a:latin typeface="Times New Roman" pitchFamily="18" charset="0"/>
                <a:cs typeface="Times New Roman" pitchFamily="18" charset="0"/>
              </a:rPr>
              <a:t>RADŚĆ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OGROMNĄ W SERCU MAM.</a:t>
            </a: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Z TEJ RADOŚCI CHCĘ</a:t>
            </a: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ŚPIEWAĆ I KLASKAĆ W DŁONIE SWE.</a:t>
            </a: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WIĘC WSZYSCY RAZEM CHWALMY GO</a:t>
            </a: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ZA TO, ŻE TRZYMA NAS RĘKĄ SWĄ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pl-PL" dirty="0" smtClean="0">
              <a:hlinkClick r:id="rId2"/>
            </a:endParaRPr>
          </a:p>
          <a:p>
            <a:pPr algn="ctr">
              <a:buNone/>
            </a:pPr>
            <a:r>
              <a:rPr lang="pl-PL" dirty="0" smtClean="0">
                <a:hlinkClick r:id="rId2"/>
              </a:rPr>
              <a:t>https</a:t>
            </a:r>
            <a:r>
              <a:rPr lang="pl-PL" dirty="0">
                <a:hlinkClick r:id="rId2"/>
              </a:rPr>
              <a:t>://www.youtube.com/watch?v=iALWnurf8VY</a:t>
            </a:r>
            <a:endParaRPr lang="pl-PL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Witam Was bardzo serdecznie.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688632"/>
          </a:xfrm>
          <a:solidFill>
            <a:srgbClr val="FFFF66"/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Przeczytajcie treści katechezy o ukazywaniu się Pana Jezusa</a:t>
            </a:r>
            <a:r>
              <a:rPr lang="pl-PL" dirty="0"/>
              <a:t> </a:t>
            </a:r>
            <a:r>
              <a:rPr lang="pl-PL" dirty="0" smtClean="0"/>
              <a:t>Apostołom</a:t>
            </a:r>
          </a:p>
          <a:p>
            <a:pPr marL="514350" indent="-514350">
              <a:buAutoNum type="arabicPeriod"/>
            </a:pPr>
            <a:r>
              <a:rPr lang="pl-PL" dirty="0" smtClean="0"/>
              <a:t>Zaśpiewajcie piosenkę pt. „Spotkał mnie dziś Pan”.</a:t>
            </a:r>
          </a:p>
          <a:p>
            <a:pPr marL="514350" indent="-514350">
              <a:buAutoNum type="arabicPeriod"/>
            </a:pPr>
            <a:r>
              <a:rPr lang="pl-PL" dirty="0" smtClean="0"/>
              <a:t> Wykonajcie polecenie z katechizmu – s.123: Narysuj miejsce, gdzie możemy przekazywać prawdę o zmartwychwstaniu Pana Jezusa.</a:t>
            </a:r>
          </a:p>
          <a:p>
            <a:pPr marL="514350" indent="-514350">
              <a:buAutoNum type="arabicPeriod"/>
            </a:pPr>
            <a:r>
              <a:rPr lang="pl-PL" dirty="0" smtClean="0"/>
              <a:t>Wykonaj zadanie na 28.04.20r. </a:t>
            </a:r>
          </a:p>
          <a:p>
            <a:pPr marL="514350" indent="-514350">
              <a:buAutoNum type="arabicPeriod"/>
            </a:pPr>
            <a:r>
              <a:rPr lang="pl-PL" dirty="0" smtClean="0"/>
              <a:t>Życzę Wam miłej pracy. Szczęść Boże! </a:t>
            </a:r>
            <a:br>
              <a:rPr lang="pl-PL" dirty="0" smtClean="0"/>
            </a:br>
            <a:r>
              <a:rPr lang="pl-PL" dirty="0" smtClean="0"/>
              <a:t>Monika Piwowarczyk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90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Modlitwa: W imię Ojca, i Syna, i Ducha </a:t>
            </a:r>
            <a:r>
              <a:rPr lang="pl-PL" sz="3200" dirty="0" err="1" smtClean="0"/>
              <a:t>św</a:t>
            </a:r>
            <a:r>
              <a:rPr lang="pl-PL" sz="3200" dirty="0" smtClean="0"/>
              <a:t>……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  <a:solidFill>
            <a:srgbClr val="FFFF00"/>
          </a:solidFill>
        </p:spPr>
        <p:txBody>
          <a:bodyPr/>
          <a:lstStyle/>
          <a:p>
            <a:r>
              <a:rPr lang="pl-PL" dirty="0" smtClean="0"/>
              <a:t>Codziennie ludzie poznają różne informacje. Gdy wydarzy się coś ważnego, dzielą się tymi wiadomościami z innymi.</a:t>
            </a:r>
          </a:p>
          <a:p>
            <a:r>
              <a:rPr lang="pl-PL" dirty="0" smtClean="0"/>
              <a:t>Kiedy kobiety dowiedziały się ze zmartwychwstania Pan </a:t>
            </a:r>
            <a:r>
              <a:rPr lang="pl-PL" dirty="0"/>
              <a:t>J</a:t>
            </a:r>
            <a:r>
              <a:rPr lang="pl-PL" dirty="0" smtClean="0"/>
              <a:t>ezusa pobiegły do Apostołów, aby im o tym powiedzieć. Apostołowie nie chcieli uwierzyć, ale niedługo potem Pan Jezus spotkał się z nimi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pl-PL" dirty="0"/>
          </a:p>
          <a:p>
            <a:pPr lvl="0"/>
            <a:r>
              <a:rPr lang="pl-PL" dirty="0"/>
              <a:t>Na ostatnim spotkaniu dowiedzieliście się </a:t>
            </a:r>
            <a:br>
              <a:rPr lang="pl-PL" dirty="0"/>
            </a:br>
            <a:r>
              <a:rPr lang="pl-PL" dirty="0"/>
              <a:t>o bardzo ważnym wydarzeniu, najważniejszym w dziejach całej ludzkości </a:t>
            </a:r>
            <a:br>
              <a:rPr lang="pl-PL" dirty="0"/>
            </a:br>
            <a:r>
              <a:rPr lang="pl-PL" dirty="0"/>
              <a:t>o Zmartwychwstaniu Pana Jezusa. </a:t>
            </a:r>
          </a:p>
          <a:p>
            <a:pPr lvl="0" algn="ctr"/>
            <a:r>
              <a:rPr lang="pl-PL" dirty="0"/>
              <a:t>Wyjaśnienie  pojęcia: </a:t>
            </a:r>
            <a:br>
              <a:rPr lang="pl-PL" dirty="0"/>
            </a:br>
            <a:r>
              <a:rPr lang="pl-PL" sz="4400" dirty="0">
                <a:solidFill>
                  <a:srgbClr val="FF0000"/>
                </a:solidFill>
                <a:latin typeface="Arial Black" panose="020B0A04020102020204" pitchFamily="34" charset="0"/>
              </a:rPr>
              <a:t>Apostoł – uczeń Pana Jezusa.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905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dirty="0" smtClean="0"/>
              <a:t>OPOWIADANIE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sz="3400" dirty="0" smtClean="0"/>
              <a:t>Kiedy  Jezus umarł na krzyżu, wielu z Jego przyjaciół było bardzo zasmuconych. Trzeciego dnia po śmierci Jezusa dwóch Jego uczniów wędrowało do wsi Emaus, byli zmęczeni i smutni. Rozmawiali ze sobą o tym, co się wydarzyło w Jerozolimie. Nagle podszedł do nich Jezus </a:t>
            </a:r>
            <a:r>
              <a:rPr lang="pl-PL" sz="3400" dirty="0" smtClean="0"/>
              <a:t/>
            </a:r>
            <a:br>
              <a:rPr lang="pl-PL" sz="3400" dirty="0" smtClean="0"/>
            </a:br>
            <a:r>
              <a:rPr lang="pl-PL" sz="3400" i="1" dirty="0" smtClean="0"/>
              <a:t>i </a:t>
            </a:r>
            <a:r>
              <a:rPr lang="pl-PL" sz="3400" i="1" dirty="0" smtClean="0"/>
              <a:t>kroczył razem z nimi. Jednak </a:t>
            </a:r>
            <a:r>
              <a:rPr lang="pl-PL" sz="3400" dirty="0" smtClean="0"/>
              <a:t>uczniowie nie rozpoznali swojego Nauczyciela. Jezus zapytał: „Dlaczego macie opuszczone głowy </a:t>
            </a:r>
            <a:br>
              <a:rPr lang="pl-PL" sz="3400" dirty="0" smtClean="0"/>
            </a:br>
            <a:r>
              <a:rPr lang="pl-PL" sz="3400" dirty="0" smtClean="0"/>
              <a:t>i jesteście smutni?” Wtedy obaj zatrzymali się zdziwieni, gdyż wydawało im się to dziwne, że ktoś nie wie, co się wydarzyło. </a:t>
            </a:r>
            <a:endParaRPr lang="pl-PL" sz="3400" i="1" dirty="0" smtClean="0"/>
          </a:p>
          <a:p>
            <a:pPr>
              <a:buNone/>
            </a:pPr>
            <a:r>
              <a:rPr lang="pl-PL" sz="3400" dirty="0" smtClean="0"/>
              <a:t>Opowiedzieli Mu o śmierci Jezusa na krzyżu, o swoim smutku </a:t>
            </a:r>
            <a:br>
              <a:rPr lang="pl-PL" sz="3400" dirty="0" smtClean="0"/>
            </a:br>
            <a:r>
              <a:rPr lang="pl-PL" sz="3400" dirty="0" smtClean="0"/>
              <a:t>i rozczarowaniu: „Z Jezusem było tak wspaniale! Jezus opowiadał nam o dobrym Bogu! On nas kochał! Ale teraz Jezus nie żyje. Już trzy dni leży w grobie”. Jezus wysłuchał mężczyzn, szedł z nimi dalej </a:t>
            </a:r>
            <a:br>
              <a:rPr lang="pl-PL" sz="3400" dirty="0" smtClean="0"/>
            </a:br>
            <a:r>
              <a:rPr lang="pl-PL" sz="3400" dirty="0" smtClean="0"/>
              <a:t>i próbował ich pocieszyć. Kiedy tak rozmawiali, zrobiło się późno. Gdy dotarli do Emaus, był już późny  wieczór. Wtedy mężczyźni zaproponowali Jezusowi: „Jest już późno, zaraz zrobi się ciemno. Chodź z nami do domu!” Prosili Go też: „Zostań z nami!”</a:t>
            </a:r>
            <a:endParaRPr lang="pl-PL" sz="3400" i="1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Jezus poszedł z nimi do ich domu. Wspólnie zasiedli do stołu, aby zjeść kolację </a:t>
            </a:r>
            <a:r>
              <a:rPr lang="pl-PL" i="1" dirty="0" smtClean="0"/>
              <a:t>Jezus wziął chleb w swoje ręce, błogosławił, </a:t>
            </a:r>
            <a:r>
              <a:rPr lang="pl-PL" dirty="0" smtClean="0"/>
              <a:t>odmówił modlitwę dziękczynną, podzielił go na kilka części </a:t>
            </a:r>
            <a:br>
              <a:rPr lang="pl-PL" dirty="0" smtClean="0"/>
            </a:br>
            <a:r>
              <a:rPr lang="pl-PL" dirty="0" smtClean="0"/>
              <a:t>i podał każdemu po kawałku do zjedzenia. Wtedy uczniom otworzyły się oczy i rozpoznali Jezusa: „To jest Jezus! On żyje!”</a:t>
            </a:r>
            <a:endParaRPr lang="pl-PL" i="1" dirty="0" smtClean="0"/>
          </a:p>
          <a:p>
            <a:endParaRPr lang="pl-PL" i="1" dirty="0" smtClean="0"/>
          </a:p>
          <a:p>
            <a:r>
              <a:rPr lang="pl-PL" i="1" u="sng" dirty="0" smtClean="0"/>
              <a:t>Wszyscy śpiewają pieśń „Jezus jest tu...” ze zwrotkami „On kocha nas...”, „Pan jest wśród nas...”</a:t>
            </a:r>
            <a:r>
              <a:rPr lang="pl-PL" u="sng" dirty="0" smtClean="0"/>
              <a:t> </a:t>
            </a:r>
            <a:r>
              <a:rPr lang="pl-PL" dirty="0" smtClean="0"/>
              <a:t>Gdy uczniowie wrócili do swoich przyjaciół w Jerozolimie, opowiedzieli, co im się przytrafiło: „Jezus żyje! Spotkaliśmy Go!” </a:t>
            </a:r>
          </a:p>
          <a:p>
            <a:r>
              <a:rPr lang="pl-PL" dirty="0" smtClean="0"/>
              <a:t>Tak dobra nowina o zmartwychwstaniu Jezusa rozeszła się po całym świecie.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200" b="1" dirty="0" smtClean="0">
                <a:latin typeface="Arial Black" pitchFamily="34" charset="0"/>
              </a:rPr>
              <a:t>Pan Jezus spotyka się z uczniami </a:t>
            </a:r>
            <a:r>
              <a:rPr lang="pl-PL" sz="3200" b="1" dirty="0" smtClean="0">
                <a:latin typeface="Arial Black" pitchFamily="34" charset="0"/>
              </a:rPr>
              <a:t> </a:t>
            </a:r>
            <a:r>
              <a:rPr lang="pl-PL" sz="3200" b="1" dirty="0" smtClean="0">
                <a:latin typeface="Arial Black" pitchFamily="34" charset="0"/>
              </a:rPr>
              <a:t>w drodze do wsi </a:t>
            </a:r>
            <a:r>
              <a:rPr lang="pl-PL" sz="3200" b="1" dirty="0" smtClean="0">
                <a:latin typeface="Aharoni" pitchFamily="2" charset="-79"/>
                <a:cs typeface="Aharoni" pitchFamily="2" charset="-79"/>
              </a:rPr>
              <a:t>EMAUS</a:t>
            </a:r>
            <a:r>
              <a:rPr lang="pl-PL" sz="3200" dirty="0" smtClean="0"/>
              <a:t>.</a:t>
            </a:r>
            <a:endParaRPr lang="pl-PL" sz="3200" dirty="0"/>
          </a:p>
        </p:txBody>
      </p:sp>
      <p:pic>
        <p:nvPicPr>
          <p:cNvPr id="4" name="Symbol zastępczy zawartości 4" descr="http://www.odnowasaletyni.rzeszow.pl/refleksje1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55576" y="1484784"/>
            <a:ext cx="7416824" cy="52565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>Pan Jezus spożywa z uczniami kolację.</a:t>
            </a:r>
            <a:endParaRPr lang="pl-PL" dirty="0"/>
          </a:p>
        </p:txBody>
      </p:sp>
      <p:pic>
        <p:nvPicPr>
          <p:cNvPr id="4" name="Symbol zastępczy zawartości 3" descr="http://www.tarnow.kik.opoka.org.pl/odpow_04_09/Emau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24744"/>
            <a:ext cx="4320479" cy="54726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361459"/>
          </a:xfrm>
          <a:solidFill>
            <a:srgbClr val="92D050"/>
          </a:solidFill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Po zmartwychwstaniu Pan Jezus kilkakrotnie spotykał się z apostołami, którzy </a:t>
            </a:r>
            <a:r>
              <a:rPr lang="pl-PL" dirty="0" smtClean="0"/>
              <a:t>z radością przekazywali innym wiadomość. „Pan Jezus </a:t>
            </a:r>
            <a:r>
              <a:rPr lang="pl-PL" dirty="0"/>
              <a:t>ż</a:t>
            </a:r>
            <a:r>
              <a:rPr lang="pl-PL" dirty="0" smtClean="0"/>
              <a:t>yje!, wstał z grobu!”. Byli szczęśliwi, że są świadkami tego wydarzenia i mogą o Nim mówić. Udali się na cały świat, by przekazywać tę prawdę wszystkim ludziom.</a:t>
            </a:r>
            <a:br>
              <a:rPr lang="pl-PL" dirty="0" smtClean="0"/>
            </a:br>
            <a:r>
              <a:rPr lang="pl-PL" dirty="0" smtClean="0"/>
              <a:t>My </a:t>
            </a:r>
            <a:r>
              <a:rPr lang="pl-PL" dirty="0" smtClean="0"/>
              <a:t>również jesteśmy uczniami Pana Jezusa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 smtClean="0"/>
              <a:t>powinniśmy świadczyć o Jego zmartwychwstaniu. Podczas każdej Mszy Świętej powtarzamy słowa: 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FF0000"/>
                </a:solidFill>
              </a:rPr>
              <a:t>Wyznajemy Twoje zmartwychwstanie – to znaczy wierzymy, głosimy, jesteśmy świadkami.</a:t>
            </a:r>
            <a:endParaRPr lang="pl-PL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409</Words>
  <Application>Microsoft Office PowerPoint</Application>
  <PresentationFormat>Pokaz na ekranie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Katecheza 7</vt:lpstr>
      <vt:lpstr>Witam Was bardzo serdecznie. </vt:lpstr>
      <vt:lpstr>Modlitwa: W imię Ojca, i Syna, i Ducha św……</vt:lpstr>
      <vt:lpstr>Prezentacja programu PowerPoint</vt:lpstr>
      <vt:lpstr>OPOWIADANIE</vt:lpstr>
      <vt:lpstr>Prezentacja programu PowerPoint</vt:lpstr>
      <vt:lpstr>Pan Jezus spotyka się z uczniami  w drodze do wsi EMAUS.</vt:lpstr>
      <vt:lpstr>Pan Jezus spożywa z uczniami kolację.</vt:lpstr>
      <vt:lpstr>Prezentacja programu PowerPoint</vt:lpstr>
      <vt:lpstr> Największym głosicielem  Pana Jezusa jest papież Franciszek</vt:lpstr>
      <vt:lpstr> Jak możemy świadczyć o zmartwychwstałym Jezusie? </vt:lpstr>
      <vt:lpstr>PIOSENKA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Apostołowie mówią o zmartwychwstaniu Pana Jezusa.</dc:title>
  <dc:creator>KACPER</dc:creator>
  <cp:lastModifiedBy>User</cp:lastModifiedBy>
  <cp:revision>8</cp:revision>
  <dcterms:created xsi:type="dcterms:W3CDTF">2015-04-28T17:17:04Z</dcterms:created>
  <dcterms:modified xsi:type="dcterms:W3CDTF">2020-04-22T15:55:44Z</dcterms:modified>
</cp:coreProperties>
</file>