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3" r:id="rId10"/>
    <p:sldId id="264" r:id="rId11"/>
    <p:sldId id="265" r:id="rId12"/>
    <p:sldId id="266" r:id="rId13"/>
    <p:sldId id="267" r:id="rId14"/>
    <p:sldId id="268"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BBC7CB-5805-48B5-A0CA-10996A3AC23C}" type="datetimeFigureOut">
              <a:rPr lang="pl-PL" smtClean="0"/>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3092372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BBC7CB-5805-48B5-A0CA-10996A3AC23C}" type="datetimeFigureOut">
              <a:rPr lang="pl-PL" smtClean="0"/>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32984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BBC7CB-5805-48B5-A0CA-10996A3AC23C}" type="datetimeFigureOut">
              <a:rPr lang="pl-PL" smtClean="0"/>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284307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BBC7CB-5805-48B5-A0CA-10996A3AC23C}" type="datetimeFigureOut">
              <a:rPr lang="pl-PL" smtClean="0"/>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53905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BBC7CB-5805-48B5-A0CA-10996A3AC23C}" type="datetimeFigureOut">
              <a:rPr lang="pl-PL" smtClean="0"/>
              <a:t>17.04.2020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421916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BBC7CB-5805-48B5-A0CA-10996A3AC23C}" type="datetimeFigureOut">
              <a:rPr lang="pl-PL" smtClean="0"/>
              <a:t>17.04.2020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297976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BBC7CB-5805-48B5-A0CA-10996A3AC23C}" type="datetimeFigureOut">
              <a:rPr lang="pl-PL" smtClean="0"/>
              <a:t>17.04.2020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99768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BBC7CB-5805-48B5-A0CA-10996A3AC23C}" type="datetimeFigureOut">
              <a:rPr lang="pl-PL" smtClean="0"/>
              <a:t>17.04.2020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323250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BBC7CB-5805-48B5-A0CA-10996A3AC23C}" type="datetimeFigureOut">
              <a:rPr lang="pl-PL" smtClean="0"/>
              <a:t>17.04.2020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407837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BBC7CB-5805-48B5-A0CA-10996A3AC23C}" type="datetimeFigureOut">
              <a:rPr lang="pl-PL" smtClean="0"/>
              <a:t>17.04.2020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273171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BBC7CB-5805-48B5-A0CA-10996A3AC23C}" type="datetimeFigureOut">
              <a:rPr lang="pl-PL" smtClean="0"/>
              <a:t>17.04.2020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A5CE594-5B07-4FBE-A77C-0B2065108361}" type="slidenum">
              <a:rPr lang="pl-PL" smtClean="0"/>
              <a:t>‹#›</a:t>
            </a:fld>
            <a:endParaRPr lang="pl-PL"/>
          </a:p>
        </p:txBody>
      </p:sp>
    </p:spTree>
    <p:extLst>
      <p:ext uri="{BB962C8B-B14F-4D97-AF65-F5344CB8AC3E}">
        <p14:creationId xmlns:p14="http://schemas.microsoft.com/office/powerpoint/2010/main" val="341930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BC7CB-5805-48B5-A0CA-10996A3AC23C}" type="datetimeFigureOut">
              <a:rPr lang="pl-PL" smtClean="0"/>
              <a:t>17.04.2020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CE594-5B07-4FBE-A77C-0B2065108361}" type="slidenum">
              <a:rPr lang="pl-PL" smtClean="0"/>
              <a:t>‹#›</a:t>
            </a:fld>
            <a:endParaRPr lang="pl-PL"/>
          </a:p>
        </p:txBody>
      </p:sp>
    </p:spTree>
    <p:extLst>
      <p:ext uri="{BB962C8B-B14F-4D97-AF65-F5344CB8AC3E}">
        <p14:creationId xmlns:p14="http://schemas.microsoft.com/office/powerpoint/2010/main" val="145942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ZrMBAP9gtl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971600" y="2130425"/>
            <a:ext cx="7486600" cy="1082551"/>
          </a:xfrm>
          <a:solidFill>
            <a:srgbClr val="FFC000"/>
          </a:solidFill>
        </p:spPr>
        <p:txBody>
          <a:bodyPr/>
          <a:lstStyle/>
          <a:p>
            <a:r>
              <a:rPr lang="pl-PL" dirty="0" smtClean="0"/>
              <a:t>Katecheza 7.</a:t>
            </a:r>
            <a:endParaRPr lang="pl-PL" dirty="0"/>
          </a:p>
        </p:txBody>
      </p:sp>
      <p:sp>
        <p:nvSpPr>
          <p:cNvPr id="3" name="Podtytuł 2"/>
          <p:cNvSpPr>
            <a:spLocks noGrp="1"/>
          </p:cNvSpPr>
          <p:nvPr>
            <p:ph type="subTitle" idx="1"/>
          </p:nvPr>
        </p:nvSpPr>
        <p:spPr>
          <a:xfrm>
            <a:off x="1331640" y="3068960"/>
            <a:ext cx="6400800" cy="1752600"/>
          </a:xfrm>
          <a:solidFill>
            <a:srgbClr val="00B0F0"/>
          </a:solidFill>
        </p:spPr>
        <p:txBody>
          <a:bodyPr>
            <a:normAutofit lnSpcReduction="10000"/>
          </a:bodyPr>
          <a:lstStyle/>
          <a:p>
            <a:endParaRPr lang="pl-PL" b="1" u="sng" dirty="0" smtClean="0"/>
          </a:p>
          <a:p>
            <a:r>
              <a:rPr lang="pl-PL" sz="3600" b="1" u="sng" dirty="0" smtClean="0">
                <a:solidFill>
                  <a:schemeClr val="tx1"/>
                </a:solidFill>
              </a:rPr>
              <a:t>Temat</a:t>
            </a:r>
            <a:r>
              <a:rPr lang="pl-PL" sz="3600" b="1" u="sng" dirty="0">
                <a:solidFill>
                  <a:schemeClr val="tx1"/>
                </a:solidFill>
              </a:rPr>
              <a:t>: Naśladujemy Jezusa miłosiernego.</a:t>
            </a:r>
            <a:endParaRPr lang="pl-PL" sz="3600" b="1" dirty="0">
              <a:solidFill>
                <a:schemeClr val="tx1"/>
              </a:solidFill>
            </a:endParaRPr>
          </a:p>
          <a:p>
            <a:endParaRPr lang="pl-PL" dirty="0"/>
          </a:p>
        </p:txBody>
      </p:sp>
    </p:spTree>
    <p:extLst>
      <p:ext uri="{BB962C8B-B14F-4D97-AF65-F5344CB8AC3E}">
        <p14:creationId xmlns:p14="http://schemas.microsoft.com/office/powerpoint/2010/main" val="158274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467544" y="332656"/>
            <a:ext cx="8352928" cy="2376264"/>
          </a:xfrm>
          <a:solidFill>
            <a:srgbClr val="FFC000"/>
          </a:solidFill>
        </p:spPr>
        <p:txBody>
          <a:bodyPr>
            <a:noAutofit/>
          </a:bodyPr>
          <a:lstStyle/>
          <a:p>
            <a:r>
              <a:rPr lang="pl-PL" sz="3200" dirty="0"/>
              <a:t>Naśladujemy miłosierdzie Jezusa przez: </a:t>
            </a:r>
            <a:br>
              <a:rPr lang="pl-PL" sz="3200" dirty="0"/>
            </a:br>
            <a:r>
              <a:rPr lang="pl-PL" sz="3200" dirty="0"/>
              <a:t>modlitwę za innych ludzi</a:t>
            </a:r>
            <a:r>
              <a:rPr lang="pl-PL" sz="3200" dirty="0" smtClean="0"/>
              <a:t>,</a:t>
            </a:r>
            <a:br>
              <a:rPr lang="pl-PL" sz="3200" dirty="0" smtClean="0"/>
            </a:br>
            <a:r>
              <a:rPr lang="pl-PL" sz="3200" dirty="0" smtClean="0"/>
              <a:t>dobre słowa i czyny.</a:t>
            </a:r>
            <a:endParaRPr lang="pl-PL" sz="3200" dirty="0"/>
          </a:p>
        </p:txBody>
      </p:sp>
      <p:pic>
        <p:nvPicPr>
          <p:cNvPr id="4" name="Symbol zastępczy zawartości 3" descr="Skład Rąk Z Ręcznie Rysowane Stylu | Darmowy Wektor"/>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67544" y="3622737"/>
            <a:ext cx="2574925" cy="2574925"/>
          </a:xfrm>
          <a:prstGeom prst="rect">
            <a:avLst/>
          </a:prstGeom>
          <a:noFill/>
          <a:ln>
            <a:solidFill>
              <a:srgbClr val="7030A0"/>
            </a:solidFill>
          </a:ln>
        </p:spPr>
      </p:pic>
      <p:pic>
        <p:nvPicPr>
          <p:cNvPr id="5" name="Obraz 4" descr="Najlepsze obrazy na tablicy Dobre uczynki (38) w 2020 ..."/>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645024"/>
            <a:ext cx="2160240" cy="2435736"/>
          </a:xfrm>
          <a:prstGeom prst="rect">
            <a:avLst/>
          </a:prstGeom>
          <a:noFill/>
          <a:ln w="19050">
            <a:solidFill>
              <a:schemeClr val="tx1"/>
            </a:solidFill>
          </a:ln>
        </p:spPr>
      </p:pic>
    </p:spTree>
    <p:extLst>
      <p:ext uri="{BB962C8B-B14F-4D97-AF65-F5344CB8AC3E}">
        <p14:creationId xmlns:p14="http://schemas.microsoft.com/office/powerpoint/2010/main" val="217296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787208" cy="850106"/>
          </a:xfrm>
          <a:solidFill>
            <a:srgbClr val="00B0F0"/>
          </a:solidFill>
        </p:spPr>
        <p:txBody>
          <a:bodyPr>
            <a:normAutofit/>
          </a:bodyPr>
          <a:lstStyle/>
          <a:p>
            <a:r>
              <a:rPr lang="pl-PL" sz="3200" b="1" dirty="0" smtClean="0"/>
              <a:t>Modlitwa: </a:t>
            </a:r>
            <a:endParaRPr lang="pl-PL" sz="3200" b="1" dirty="0"/>
          </a:p>
        </p:txBody>
      </p:sp>
      <p:sp>
        <p:nvSpPr>
          <p:cNvPr id="3" name="Symbol zastępczy zawartości 2"/>
          <p:cNvSpPr>
            <a:spLocks noGrp="1"/>
          </p:cNvSpPr>
          <p:nvPr>
            <p:ph idx="1"/>
          </p:nvPr>
        </p:nvSpPr>
        <p:spPr>
          <a:xfrm>
            <a:off x="395536" y="1124744"/>
            <a:ext cx="8352928" cy="5400600"/>
          </a:xfrm>
          <a:solidFill>
            <a:srgbClr val="FFFF00"/>
          </a:solidFill>
        </p:spPr>
        <p:txBody>
          <a:bodyPr>
            <a:normAutofit fontScale="77500" lnSpcReduction="20000"/>
          </a:bodyPr>
          <a:lstStyle/>
          <a:p>
            <a:endParaRPr lang="pl-PL" dirty="0" smtClean="0"/>
          </a:p>
          <a:p>
            <a:r>
              <a:rPr lang="pl-PL" dirty="0" smtClean="0"/>
              <a:t>Czasem </a:t>
            </a:r>
            <a:r>
              <a:rPr lang="pl-PL" dirty="0"/>
              <a:t>trudno jest być dobrym, wymaga to od nas wysiłku. Może być tak, że nie będzie nam się chciało komuś pomóc, albo się z kimś pobawić, wtedy trzeba sobie pomyśleć, że nie musi być wszystka tak, by było dobrze dla mnie, ale tak, by też inne dzieci były szczęśliwe. Teraz proszę, aby każde z Was wymyśliło dwa dobre uczynki, które chce spełnić w najbliższym czasie. Jeden dla swoich rodziców i jeden dla dzieci w przedszkolu.</a:t>
            </a:r>
          </a:p>
          <a:p>
            <a:r>
              <a:rPr lang="pl-PL" dirty="0"/>
              <a:t>Teraz nauczymy się krótkiej modlitwy. Gdy Pan Jezus przyszedł do s. Faustyny nauczył ją pewnej modlitwy i prosił by nauczyła jej innych ludzi. Ta modlitwa nazywa się Koronka do Miłosierdzia Bożego. Słowa modlitwy</a:t>
            </a:r>
            <a:r>
              <a:rPr lang="pl-PL" dirty="0">
                <a:solidFill>
                  <a:srgbClr val="FF0000"/>
                </a:solidFill>
              </a:rPr>
              <a:t>:  </a:t>
            </a:r>
            <a:r>
              <a:rPr lang="pl-PL" b="1" dirty="0">
                <a:solidFill>
                  <a:srgbClr val="FF0000"/>
                </a:solidFill>
              </a:rPr>
              <a:t>„Dla Jego bolesnej męki miej miłosierdzie dla nas i całego świata”.</a:t>
            </a:r>
            <a:endParaRPr lang="pl-PL" dirty="0">
              <a:solidFill>
                <a:srgbClr val="FF0000"/>
              </a:solidFill>
            </a:endParaRPr>
          </a:p>
          <a:p>
            <a:endParaRPr lang="pl-PL" dirty="0"/>
          </a:p>
        </p:txBody>
      </p:sp>
    </p:spTree>
    <p:extLst>
      <p:ext uri="{BB962C8B-B14F-4D97-AF65-F5344CB8AC3E}">
        <p14:creationId xmlns:p14="http://schemas.microsoft.com/office/powerpoint/2010/main" val="40606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0"/>
            <a:ext cx="7416824" cy="908720"/>
          </a:xfrm>
        </p:spPr>
        <p:txBody>
          <a:bodyPr>
            <a:normAutofit fontScale="90000"/>
          </a:bodyPr>
          <a:lstStyle/>
          <a:p>
            <a:r>
              <a:rPr lang="pl-PL" b="1" dirty="0" smtClean="0"/>
              <a:t/>
            </a:r>
            <a:br>
              <a:rPr lang="pl-PL" b="1" dirty="0" smtClean="0"/>
            </a:br>
            <a:r>
              <a:rPr lang="pl-PL" b="1" dirty="0" smtClean="0"/>
              <a:t>ZAKOŃCZENIE: </a:t>
            </a:r>
            <a:r>
              <a:rPr lang="pl-PL" dirty="0" smtClean="0"/>
              <a:t/>
            </a:r>
            <a:br>
              <a:rPr lang="pl-PL" dirty="0" smtClean="0"/>
            </a:br>
            <a:endParaRPr lang="pl-PL" dirty="0"/>
          </a:p>
        </p:txBody>
      </p:sp>
      <p:sp>
        <p:nvSpPr>
          <p:cNvPr id="3" name="Symbol zastępczy zawartości 2"/>
          <p:cNvSpPr>
            <a:spLocks noGrp="1"/>
          </p:cNvSpPr>
          <p:nvPr>
            <p:ph idx="1"/>
          </p:nvPr>
        </p:nvSpPr>
        <p:spPr>
          <a:xfrm>
            <a:off x="467544" y="908720"/>
            <a:ext cx="8219256" cy="5217443"/>
          </a:xfrm>
          <a:solidFill>
            <a:srgbClr val="FFFF00"/>
          </a:solidFill>
        </p:spPr>
        <p:txBody>
          <a:bodyPr>
            <a:normAutofit lnSpcReduction="10000"/>
          </a:bodyPr>
          <a:lstStyle/>
          <a:p>
            <a:pPr algn="ctr"/>
            <a:r>
              <a:rPr lang="pl-PL" dirty="0" smtClean="0"/>
              <a:t>Powiedzieliśmy </a:t>
            </a:r>
            <a:r>
              <a:rPr lang="pl-PL" dirty="0"/>
              <a:t>dzisiaj o życiu Pana Jezusa na ziemi. </a:t>
            </a:r>
            <a:br>
              <a:rPr lang="pl-PL" dirty="0"/>
            </a:br>
            <a:r>
              <a:rPr lang="pl-PL" b="1" u="sng" dirty="0"/>
              <a:t>Podsumowanie:</a:t>
            </a:r>
            <a:r>
              <a:rPr lang="pl-PL" dirty="0"/>
              <a:t> Jezus zawsze czynił dobro wszystkim ludziom, ponieważ nas kocha i chce dla nas dobrze. Tak było kiedyś i tak jest teraz.  Gdy Jezus chodził po ziemi kochał wszystkich ludzi i był dla nich dobry. Gdy objawiał się s. Faustynie wyglądał tak, jak na tym obrazie, mówił jej o swoim miłosierdziu i o swojej dobroci do ludzi. My wszyscy powinniśmy Go naśladować, nawet gdyby nam było trudno. </a:t>
            </a:r>
          </a:p>
          <a:p>
            <a:endParaRPr lang="pl-PL" dirty="0"/>
          </a:p>
        </p:txBody>
      </p:sp>
    </p:spTree>
    <p:extLst>
      <p:ext uri="{BB962C8B-B14F-4D97-AF65-F5344CB8AC3E}">
        <p14:creationId xmlns:p14="http://schemas.microsoft.com/office/powerpoint/2010/main" val="616872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00B050"/>
          </a:solidFill>
        </p:spPr>
        <p:txBody>
          <a:bodyPr/>
          <a:lstStyle/>
          <a:p>
            <a:r>
              <a:rPr lang="pl-PL" dirty="0" smtClean="0"/>
              <a:t>Śpiewaj razem ze mną……</a:t>
            </a:r>
            <a:endParaRPr lang="pl-PL" dirty="0"/>
          </a:p>
        </p:txBody>
      </p:sp>
      <p:sp>
        <p:nvSpPr>
          <p:cNvPr id="3" name="Symbol zastępczy zawartości 2"/>
          <p:cNvSpPr>
            <a:spLocks noGrp="1"/>
          </p:cNvSpPr>
          <p:nvPr>
            <p:ph idx="1"/>
          </p:nvPr>
        </p:nvSpPr>
        <p:spPr>
          <a:xfrm>
            <a:off x="457200" y="1600200"/>
            <a:ext cx="8363272" cy="4709120"/>
          </a:xfrm>
          <a:solidFill>
            <a:srgbClr val="92D050"/>
          </a:solidFill>
        </p:spPr>
        <p:txBody>
          <a:bodyPr>
            <a:normAutofit fontScale="92500"/>
          </a:bodyPr>
          <a:lstStyle/>
          <a:p>
            <a:r>
              <a:rPr lang="pl-PL" dirty="0" smtClean="0"/>
              <a:t>A teraz zaśpiewajcie piosenkę o siostrze Faustynie: Mała armia Jezusa – Faustyna.</a:t>
            </a:r>
            <a:br>
              <a:rPr lang="pl-PL" dirty="0" smtClean="0"/>
            </a:br>
            <a:r>
              <a:rPr lang="pl-PL" dirty="0" smtClean="0"/>
              <a:t>link do piosenki: </a:t>
            </a:r>
            <a:r>
              <a:rPr lang="pl-PL" u="sng" dirty="0" smtClean="0">
                <a:hlinkClick r:id="rId2"/>
              </a:rPr>
              <a:t>https://www.youtube.com/watch?v=ZrMBAP9gtlA</a:t>
            </a:r>
            <a:endParaRPr lang="pl-PL" dirty="0" smtClean="0"/>
          </a:p>
          <a:p>
            <a:pPr marL="0" indent="0">
              <a:buNone/>
            </a:pPr>
            <a:r>
              <a:rPr lang="pl-PL" dirty="0" smtClean="0"/>
              <a:t>REF: Cud malina to siostra Faustyna 2x</a:t>
            </a:r>
          </a:p>
          <a:p>
            <a:r>
              <a:rPr lang="pl-PL" dirty="0" smtClean="0"/>
              <a:t>1.Bóg o nas myśli, Bóg o kocha nas</a:t>
            </a:r>
          </a:p>
          <a:p>
            <a:r>
              <a:rPr lang="pl-PL" dirty="0" smtClean="0"/>
              <a:t>Zależy mu, by  nie umarł  żaden z nas </a:t>
            </a:r>
          </a:p>
          <a:p>
            <a:r>
              <a:rPr lang="pl-PL" dirty="0" smtClean="0"/>
              <a:t>Gdyby jednak zdarzyło się,</a:t>
            </a:r>
          </a:p>
          <a:p>
            <a:r>
              <a:rPr lang="pl-PL" dirty="0" smtClean="0"/>
              <a:t>By komuś noga </a:t>
            </a:r>
            <a:r>
              <a:rPr lang="pl-PL" dirty="0" smtClean="0"/>
              <a:t>podwinie </a:t>
            </a:r>
            <a:r>
              <a:rPr lang="pl-PL" dirty="0" smtClean="0"/>
              <a:t>się.</a:t>
            </a:r>
          </a:p>
          <a:p>
            <a:endParaRPr lang="pl-PL" dirty="0"/>
          </a:p>
        </p:txBody>
      </p:sp>
    </p:spTree>
    <p:extLst>
      <p:ext uri="{BB962C8B-B14F-4D97-AF65-F5344CB8AC3E}">
        <p14:creationId xmlns:p14="http://schemas.microsoft.com/office/powerpoint/2010/main" val="295463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60648"/>
            <a:ext cx="8003232" cy="1156990"/>
          </a:xfrm>
        </p:spPr>
        <p:txBody>
          <a:bodyPr>
            <a:normAutofit fontScale="90000"/>
          </a:bodyPr>
          <a:lstStyle/>
          <a:p>
            <a:r>
              <a:rPr lang="pl-PL" sz="3600" b="1" dirty="0" smtClean="0"/>
              <a:t/>
            </a:r>
            <a:br>
              <a:rPr lang="pl-PL" sz="3600" b="1" dirty="0" smtClean="0"/>
            </a:br>
            <a:r>
              <a:rPr lang="pl-PL" sz="3600" b="1" dirty="0" smtClean="0"/>
              <a:t>ZADANIE </a:t>
            </a:r>
            <a:r>
              <a:rPr lang="pl-PL" sz="3600" b="1" dirty="0"/>
              <a:t>DLA DZIECI</a:t>
            </a:r>
            <a:r>
              <a:rPr lang="pl-PL" sz="3600" b="1" dirty="0" smtClean="0"/>
              <a:t>:</a:t>
            </a:r>
            <a:r>
              <a:rPr lang="pl-PL" dirty="0"/>
              <a:t/>
            </a:r>
            <a:br>
              <a:rPr lang="pl-PL" dirty="0"/>
            </a:br>
            <a:endParaRPr lang="pl-PL" dirty="0"/>
          </a:p>
        </p:txBody>
      </p:sp>
      <p:sp>
        <p:nvSpPr>
          <p:cNvPr id="3" name="Symbol zastępczy zawartości 2"/>
          <p:cNvSpPr>
            <a:spLocks noGrp="1"/>
          </p:cNvSpPr>
          <p:nvPr>
            <p:ph idx="1"/>
          </p:nvPr>
        </p:nvSpPr>
        <p:spPr>
          <a:xfrm>
            <a:off x="395536" y="1124744"/>
            <a:ext cx="8352928" cy="5472608"/>
          </a:xfrm>
          <a:solidFill>
            <a:srgbClr val="FFFF66"/>
          </a:solidFill>
        </p:spPr>
        <p:txBody>
          <a:bodyPr/>
          <a:lstStyle/>
          <a:p>
            <a:r>
              <a:rPr lang="pl-PL" dirty="0" smtClean="0"/>
              <a:t>Narysuj jeden dobry uczynek, który wykonasz w swoim domu. </a:t>
            </a:r>
            <a:r>
              <a:rPr lang="pl-PL" dirty="0" smtClean="0"/>
              <a:t>Zdjęcie pracy wyślij do mnie. Podaje </a:t>
            </a:r>
            <a:r>
              <a:rPr lang="pl-PL" dirty="0" smtClean="0"/>
              <a:t>wam przykład.</a:t>
            </a:r>
            <a:endParaRPr lang="pl-PL" dirty="0"/>
          </a:p>
        </p:txBody>
      </p:sp>
      <p:pic>
        <p:nvPicPr>
          <p:cNvPr id="4" name="Obraz 3"/>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80928"/>
            <a:ext cx="2736304" cy="3384376"/>
          </a:xfrm>
          <a:prstGeom prst="rect">
            <a:avLst/>
          </a:prstGeom>
          <a:noFill/>
          <a:ln w="19050">
            <a:solidFill>
              <a:schemeClr val="tx1"/>
            </a:solidFill>
          </a:ln>
        </p:spPr>
      </p:pic>
    </p:spTree>
    <p:extLst>
      <p:ext uri="{BB962C8B-B14F-4D97-AF65-F5344CB8AC3E}">
        <p14:creationId xmlns:p14="http://schemas.microsoft.com/office/powerpoint/2010/main" val="22088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60648"/>
            <a:ext cx="8219256" cy="1156990"/>
          </a:xfrm>
        </p:spPr>
        <p:txBody>
          <a:bodyPr>
            <a:normAutofit fontScale="90000"/>
          </a:bodyPr>
          <a:lstStyle/>
          <a:p>
            <a:r>
              <a:rPr lang="pl-PL" sz="3600" b="1" dirty="0" smtClean="0"/>
              <a:t/>
            </a:r>
            <a:br>
              <a:rPr lang="pl-PL" sz="3600" b="1" dirty="0" smtClean="0"/>
            </a:br>
            <a:r>
              <a:rPr lang="pl-PL" sz="3600" b="1" dirty="0" smtClean="0"/>
              <a:t>MODLITWA:</a:t>
            </a:r>
            <a:r>
              <a:rPr lang="pl-PL" sz="3600" dirty="0" smtClean="0"/>
              <a:t> W imię Ojca, i Syn, i Ducha św. ….. </a:t>
            </a:r>
            <a:r>
              <a:rPr lang="pl-PL" dirty="0" smtClean="0"/>
              <a:t/>
            </a:r>
            <a:br>
              <a:rPr lang="pl-PL" dirty="0" smtClean="0"/>
            </a:br>
            <a:endParaRPr lang="pl-PL" dirty="0"/>
          </a:p>
        </p:txBody>
      </p:sp>
      <p:sp>
        <p:nvSpPr>
          <p:cNvPr id="3" name="Symbol zastępczy zawartości 2"/>
          <p:cNvSpPr>
            <a:spLocks noGrp="1"/>
          </p:cNvSpPr>
          <p:nvPr>
            <p:ph idx="1"/>
          </p:nvPr>
        </p:nvSpPr>
        <p:spPr>
          <a:xfrm>
            <a:off x="395536" y="1268760"/>
            <a:ext cx="8291264" cy="4857403"/>
          </a:xfrm>
          <a:solidFill>
            <a:srgbClr val="FFFF00"/>
          </a:solidFill>
        </p:spPr>
        <p:txBody>
          <a:bodyPr>
            <a:normAutofit/>
          </a:bodyPr>
          <a:lstStyle/>
          <a:p>
            <a:endParaRPr lang="pl-PL" dirty="0" smtClean="0"/>
          </a:p>
          <a:p>
            <a:r>
              <a:rPr lang="pl-PL" dirty="0" smtClean="0"/>
              <a:t>Dzisiaj </a:t>
            </a:r>
            <a:r>
              <a:rPr lang="pl-PL" dirty="0"/>
              <a:t>nauczymy się  krótkiej modlitwy: Jezu, ufam Tobie!. (można znaleźć np. na stronie internetowej 2 www.jezuufamtobie.pl/piosenki.php). Gesty do piosenki:   Jezu – dzieci podnoszą do góry prawą rękę, ufam – podnoszą obie ręce na wysokość ramion, Tobie – podnoszą obie ręce do góry).</a:t>
            </a:r>
          </a:p>
          <a:p>
            <a:endParaRPr lang="pl-PL" dirty="0"/>
          </a:p>
        </p:txBody>
      </p:sp>
    </p:spTree>
    <p:extLst>
      <p:ext uri="{BB962C8B-B14F-4D97-AF65-F5344CB8AC3E}">
        <p14:creationId xmlns:p14="http://schemas.microsoft.com/office/powerpoint/2010/main" val="2134341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74638"/>
            <a:ext cx="8003232" cy="706090"/>
          </a:xfrm>
        </p:spPr>
        <p:txBody>
          <a:bodyPr>
            <a:normAutofit/>
          </a:bodyPr>
          <a:lstStyle/>
          <a:p>
            <a:r>
              <a:rPr lang="pl-PL" sz="3200" b="1" dirty="0" smtClean="0"/>
              <a:t> WPROWADZENIE:</a:t>
            </a:r>
            <a:endParaRPr lang="pl-PL" sz="3200" dirty="0"/>
          </a:p>
        </p:txBody>
      </p:sp>
      <p:sp>
        <p:nvSpPr>
          <p:cNvPr id="3" name="Symbol zastępczy zawartości 2"/>
          <p:cNvSpPr>
            <a:spLocks noGrp="1"/>
          </p:cNvSpPr>
          <p:nvPr>
            <p:ph idx="1"/>
          </p:nvPr>
        </p:nvSpPr>
        <p:spPr>
          <a:xfrm>
            <a:off x="611560" y="1268760"/>
            <a:ext cx="8075240" cy="4857403"/>
          </a:xfrm>
          <a:solidFill>
            <a:srgbClr val="FFC000"/>
          </a:solidFill>
        </p:spPr>
        <p:txBody>
          <a:bodyPr>
            <a:normAutofit fontScale="85000" lnSpcReduction="20000"/>
          </a:bodyPr>
          <a:lstStyle/>
          <a:p>
            <a:r>
              <a:rPr lang="pl-PL" dirty="0" smtClean="0"/>
              <a:t> </a:t>
            </a:r>
            <a:r>
              <a:rPr lang="pl-PL" dirty="0"/>
              <a:t>Obraz  Jezusa Miłosiernego </a:t>
            </a:r>
            <a:br>
              <a:rPr lang="pl-PL" dirty="0"/>
            </a:br>
            <a:r>
              <a:rPr lang="pl-PL" dirty="0">
                <a:sym typeface="Symbol"/>
              </a:rPr>
              <a:t></a:t>
            </a:r>
            <a:r>
              <a:rPr lang="pl-PL" dirty="0"/>
              <a:t> Kto jest na tym obrazie? </a:t>
            </a:r>
            <a:br>
              <a:rPr lang="pl-PL" dirty="0"/>
            </a:br>
            <a:r>
              <a:rPr lang="pl-PL" dirty="0">
                <a:sym typeface="Symbol"/>
              </a:rPr>
              <a:t></a:t>
            </a:r>
            <a:r>
              <a:rPr lang="pl-PL" dirty="0"/>
              <a:t> Jak wygląda? </a:t>
            </a:r>
            <a:br>
              <a:rPr lang="pl-PL" dirty="0"/>
            </a:br>
            <a:r>
              <a:rPr lang="pl-PL" dirty="0">
                <a:sym typeface="Symbol"/>
              </a:rPr>
              <a:t></a:t>
            </a:r>
            <a:r>
              <a:rPr lang="pl-PL" dirty="0"/>
              <a:t> Co jest najważniejsze w tym obrazie? (Centrum obrazu stanowi Serce Jezusa z dwoma wytryskującymi promieniami). Jasno niebieski oznacza wodę, czerwony oznacza  krew.</a:t>
            </a:r>
            <a:br>
              <a:rPr lang="pl-PL" dirty="0"/>
            </a:br>
            <a:r>
              <a:rPr lang="pl-PL" dirty="0">
                <a:sym typeface="Symbol"/>
              </a:rPr>
              <a:t></a:t>
            </a:r>
            <a:r>
              <a:rPr lang="pl-PL" dirty="0"/>
              <a:t> Do czego Jezusowi potrzebne jest Serce? ( Jezus, Sercem kocha swojego Ojca i wszystkich ludzi).</a:t>
            </a:r>
          </a:p>
          <a:p>
            <a:r>
              <a:rPr lang="pl-PL" dirty="0"/>
              <a:t>Ten właśnie obraz Pana Jezusa, do którego przytulaliście się będzie niedługo odwiedzał nasze rodziny, gdy zobaczycie takiego Pana Jezusa znowu będziecie mogli się przytulić.</a:t>
            </a:r>
          </a:p>
          <a:p>
            <a:endParaRPr lang="pl-PL" dirty="0"/>
          </a:p>
        </p:txBody>
      </p:sp>
    </p:spTree>
    <p:extLst>
      <p:ext uri="{BB962C8B-B14F-4D97-AF65-F5344CB8AC3E}">
        <p14:creationId xmlns:p14="http://schemas.microsoft.com/office/powerpoint/2010/main" val="380219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Obraz Jezusa miłosiernego</a:t>
            </a:r>
            <a:endParaRPr lang="pl-PL" dirty="0"/>
          </a:p>
        </p:txBody>
      </p:sp>
      <p:sp>
        <p:nvSpPr>
          <p:cNvPr id="8" name="Symbol zastępczy tekstu 7"/>
          <p:cNvSpPr>
            <a:spLocks noGrp="1"/>
          </p:cNvSpPr>
          <p:nvPr>
            <p:ph type="body" sz="half" idx="2"/>
          </p:nvPr>
        </p:nvSpPr>
        <p:spPr/>
        <p:txBody>
          <a:bodyPr/>
          <a:lstStyle/>
          <a:p>
            <a:endParaRPr lang="pl-PL" dirty="0"/>
          </a:p>
        </p:txBody>
      </p:sp>
      <p:pic>
        <p:nvPicPr>
          <p:cNvPr id="9" name="Symbol zastępczy zawartości 8" descr="Obraz Jezusa Miłosiernego - Portal parafii Bł. Edmunda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260648"/>
            <a:ext cx="4896544" cy="5976664"/>
          </a:xfrm>
          <a:prstGeom prst="rect">
            <a:avLst/>
          </a:prstGeom>
          <a:noFill/>
          <a:ln>
            <a:noFill/>
          </a:ln>
        </p:spPr>
      </p:pic>
    </p:spTree>
    <p:extLst>
      <p:ext uri="{BB962C8B-B14F-4D97-AF65-F5344CB8AC3E}">
        <p14:creationId xmlns:p14="http://schemas.microsoft.com/office/powerpoint/2010/main" val="97975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FFC000"/>
          </a:solidFill>
        </p:spPr>
        <p:txBody>
          <a:bodyPr>
            <a:normAutofit/>
          </a:bodyPr>
          <a:lstStyle/>
          <a:p>
            <a:r>
              <a:rPr lang="pl-PL" sz="3200" dirty="0" smtClean="0"/>
              <a:t>Teraz przeczytam wam fragment Pisma Świętego opowiadający o dobrych czynach Pana Jezusa:</a:t>
            </a:r>
            <a:endParaRPr lang="pl-PL" sz="3200" dirty="0"/>
          </a:p>
        </p:txBody>
      </p:sp>
      <p:sp>
        <p:nvSpPr>
          <p:cNvPr id="3" name="Symbol zastępczy zawartości 2"/>
          <p:cNvSpPr>
            <a:spLocks noGrp="1"/>
          </p:cNvSpPr>
          <p:nvPr>
            <p:ph idx="1"/>
          </p:nvPr>
        </p:nvSpPr>
        <p:spPr>
          <a:xfrm>
            <a:off x="457200" y="1600200"/>
            <a:ext cx="8291264" cy="5069160"/>
          </a:xfrm>
        </p:spPr>
        <p:txBody>
          <a:bodyPr>
            <a:normAutofit fontScale="70000" lnSpcReduction="20000"/>
          </a:bodyPr>
          <a:lstStyle/>
          <a:p>
            <a:r>
              <a:rPr lang="pl-PL" dirty="0"/>
              <a:t>Pan Jezus nie tylko teraz przychodzi, aby nas odwiedzić, ale gdy żył na ziemi też chodził po swoim kraju i uzdrawiał ludzi chorych, pomagał potrzebującym pomocy, dawał pożywienie głodnym i był dobry dla wszystkich, których spotykał. </a:t>
            </a:r>
            <a:br>
              <a:rPr lang="pl-PL" dirty="0"/>
            </a:br>
            <a:r>
              <a:rPr lang="pl-PL" dirty="0" smtClean="0"/>
              <a:t/>
            </a:r>
            <a:br>
              <a:rPr lang="pl-PL" dirty="0" smtClean="0"/>
            </a:br>
            <a:r>
              <a:rPr lang="pl-PL" b="1" dirty="0" smtClean="0"/>
              <a:t>„</a:t>
            </a:r>
            <a:r>
              <a:rPr lang="pl-PL" b="1" dirty="0"/>
              <a:t>Kiedy [Jezus] zbliżał się do Jerycha, jakiś niewidomy siedział przy drodze, żebrząc. Gdy usłyszał przechodzący tłum, pytał, co się dzieje. Powiedzieli mu, że Jezus Nazarejczyk przechodzi. Wtedy powiedział: „Jezusie, Synu Dawida, zmiłuj się nade mną!”. Ci, którzy </a:t>
            </a:r>
            <a:r>
              <a:rPr lang="pl-PL" b="1" dirty="0" smtClean="0"/>
              <a:t> szli </a:t>
            </a:r>
            <a:r>
              <a:rPr lang="pl-PL" b="1" dirty="0"/>
              <a:t>z przodu, nalegali, by zamilkł, ale on jeszcze głośniej krzyczał: „Synu Dawida, zmiłuj się nade mną!”. Jezus zatrzymał się i kazał go do siebie przyprowadzić. Gdy on się zbliżył, zapytał go: „Co chcesz, abym ci uczynił?”. Odpowiedział: „Panie żebym przejrzał”. Jezus odrzekł: „Przejrzyj, twoja wiara cię uzdrowiła”. Natychmiast przejrzał i szedł za nim chwaląc Boga (</a:t>
            </a:r>
            <a:r>
              <a:rPr lang="pl-PL" b="1" dirty="0" err="1"/>
              <a:t>Łk</a:t>
            </a:r>
            <a:r>
              <a:rPr lang="pl-PL" b="1" dirty="0"/>
              <a:t> 18, 35-43a).</a:t>
            </a:r>
            <a:endParaRPr lang="pl-PL" dirty="0"/>
          </a:p>
          <a:p>
            <a:endParaRPr lang="pl-PL" dirty="0"/>
          </a:p>
        </p:txBody>
      </p:sp>
    </p:spTree>
    <p:extLst>
      <p:ext uri="{BB962C8B-B14F-4D97-AF65-F5344CB8AC3E}">
        <p14:creationId xmlns:p14="http://schemas.microsoft.com/office/powerpoint/2010/main" val="196922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Jezus i </a:t>
            </a:r>
            <a:r>
              <a:rPr lang="pl-PL" dirty="0"/>
              <a:t>ż</a:t>
            </a:r>
            <a:r>
              <a:rPr lang="pl-PL" dirty="0" smtClean="0"/>
              <a:t>ebrak z Jerycha</a:t>
            </a:r>
            <a:endParaRPr lang="pl-PL" dirty="0"/>
          </a:p>
        </p:txBody>
      </p:sp>
      <p:sp>
        <p:nvSpPr>
          <p:cNvPr id="8" name="Symbol zastępczy zawartości 7"/>
          <p:cNvSpPr>
            <a:spLocks noGrp="1"/>
          </p:cNvSpPr>
          <p:nvPr>
            <p:ph sz="half" idx="1"/>
          </p:nvPr>
        </p:nvSpPr>
        <p:spPr>
          <a:xfrm>
            <a:off x="467544" y="1196752"/>
            <a:ext cx="4248472" cy="5544616"/>
          </a:xfrm>
        </p:spPr>
        <p:txBody>
          <a:bodyPr>
            <a:normAutofit fontScale="92500" lnSpcReduction="10000"/>
          </a:bodyPr>
          <a:lstStyle/>
          <a:p>
            <a:r>
              <a:rPr lang="pl-PL" dirty="0"/>
              <a:t>Cała ta historia pokazuje nam, że Jezus jest dobry, miłosierny i kocha nas tak samo, jak tego biednego żebraka. Teraz odwdzięczymy się Panu Jezusowi za Jego miłość. Teraz narysujcie na kartkach wielkie serce. To serce będzie znakiem naszej miłości do Pana Jezusa.  Teraz składamy nasze serca przed obrazem Pana Jezusa i mówimy Mu jak bardzo go kochamy.</a:t>
            </a:r>
          </a:p>
          <a:p>
            <a:endParaRPr lang="pl-PL" dirty="0"/>
          </a:p>
        </p:txBody>
      </p:sp>
      <p:pic>
        <p:nvPicPr>
          <p:cNvPr id="10" name="Symbol zastępczy zawartości 9" descr="Arthur A Dixon Jesus and the Blind Man painting - Jesus and the ..."/>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412776"/>
            <a:ext cx="3816424" cy="5184576"/>
          </a:xfrm>
          <a:prstGeom prst="rect">
            <a:avLst/>
          </a:prstGeom>
          <a:noFill/>
          <a:ln w="12700">
            <a:solidFill>
              <a:schemeClr val="tx1"/>
            </a:solidFill>
          </a:ln>
        </p:spPr>
      </p:pic>
    </p:spTree>
    <p:extLst>
      <p:ext uri="{BB962C8B-B14F-4D97-AF65-F5344CB8AC3E}">
        <p14:creationId xmlns:p14="http://schemas.microsoft.com/office/powerpoint/2010/main" val="145564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19256" cy="1301006"/>
          </a:xfrm>
          <a:solidFill>
            <a:srgbClr val="FF0000"/>
          </a:solidFill>
        </p:spPr>
        <p:txBody>
          <a:bodyPr>
            <a:normAutofit fontScale="90000"/>
          </a:bodyPr>
          <a:lstStyle/>
          <a:p>
            <a:r>
              <a:rPr lang="pl-PL" sz="3600" dirty="0" smtClean="0"/>
              <a:t/>
            </a:r>
            <a:br>
              <a:rPr lang="pl-PL" sz="3600" dirty="0" smtClean="0"/>
            </a:br>
            <a:r>
              <a:rPr lang="pl-PL" sz="3600" dirty="0" smtClean="0"/>
              <a:t>Każdego </a:t>
            </a:r>
            <a:r>
              <a:rPr lang="pl-PL" sz="3600" dirty="0"/>
              <a:t>roku obchodzimy Niedzielę Miłosierdzia Bożego. W tym roku przypada ona  19.04.20r. </a:t>
            </a:r>
            <a:r>
              <a:rPr lang="pl-PL" dirty="0"/>
              <a:t/>
            </a:r>
            <a:br>
              <a:rPr lang="pl-PL" dirty="0"/>
            </a:br>
            <a:endParaRPr lang="pl-PL" dirty="0"/>
          </a:p>
        </p:txBody>
      </p:sp>
      <p:sp>
        <p:nvSpPr>
          <p:cNvPr id="3" name="Symbol zastępczy zawartości 2"/>
          <p:cNvSpPr>
            <a:spLocks noGrp="1"/>
          </p:cNvSpPr>
          <p:nvPr>
            <p:ph idx="1"/>
          </p:nvPr>
        </p:nvSpPr>
        <p:spPr>
          <a:xfrm>
            <a:off x="323528" y="1340768"/>
            <a:ext cx="8640960" cy="5328592"/>
          </a:xfrm>
          <a:solidFill>
            <a:srgbClr val="FFFF00"/>
          </a:solidFill>
        </p:spPr>
        <p:txBody>
          <a:bodyPr>
            <a:normAutofit fontScale="85000" lnSpcReduction="10000"/>
          </a:bodyPr>
          <a:lstStyle/>
          <a:p>
            <a:r>
              <a:rPr lang="pl-PL" dirty="0"/>
              <a:t>Opowiem Wam  o objawieniach Jezusa św. s. Faustynie: Czasem bywa tak, że Jezus, który jest w niebie przychodzi na ziemię i pokazuję się jakiejś osobie. Pewnego razu Jezus przyszedł do siostry zakonnej, która miała ona na imię Faustyna. Jezus wyglądał tak,  jak na tym obrazie. Jedną rękę miał wzniesioną, jak do błogosławieństwa, a drugą dotykał szaty, z której wychodziły dwa promienie, blady i czerwony. Jezus prosił, by s. Faustyna powiedziała wszystkim ludziom, </a:t>
            </a:r>
            <a:r>
              <a:rPr lang="pl-PL" dirty="0" smtClean="0"/>
              <a:t>że </a:t>
            </a:r>
            <a:r>
              <a:rPr lang="pl-PL" dirty="0"/>
              <a:t>Bóg jest dobry, miłosierny, że kocha wszystkich ludzi, przebacza grzechy, które popełniają, jeśli przepraszają </a:t>
            </a:r>
            <a:r>
              <a:rPr lang="pl-PL" dirty="0" smtClean="0"/>
              <a:t>Boga  </a:t>
            </a:r>
            <a:r>
              <a:rPr lang="pl-PL" dirty="0"/>
              <a:t>i nie chcą więcej źle czynić. Pan Jezus mówił też, </a:t>
            </a:r>
            <a:r>
              <a:rPr lang="pl-PL" dirty="0" smtClean="0"/>
              <a:t>że </a:t>
            </a:r>
            <a:r>
              <a:rPr lang="pl-PL" dirty="0"/>
              <a:t>ludzie mają być dobrzy dla siebie nawzajem tak, jak On jest dobry dla wszystkich ludzi.</a:t>
            </a:r>
          </a:p>
          <a:p>
            <a:endParaRPr lang="pl-PL" dirty="0"/>
          </a:p>
        </p:txBody>
      </p:sp>
    </p:spTree>
    <p:extLst>
      <p:ext uri="{BB962C8B-B14F-4D97-AF65-F5344CB8AC3E}">
        <p14:creationId xmlns:p14="http://schemas.microsoft.com/office/powerpoint/2010/main" val="283993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274638"/>
            <a:ext cx="8147248" cy="922114"/>
          </a:xfrm>
        </p:spPr>
        <p:txBody>
          <a:bodyPr>
            <a:normAutofit/>
          </a:bodyPr>
          <a:lstStyle/>
          <a:p>
            <a:r>
              <a:rPr lang="pl-PL" sz="3200" dirty="0" smtClean="0"/>
              <a:t>To siostra Faustyna </a:t>
            </a:r>
            <a:endParaRPr lang="pl-PL"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990" y="1052736"/>
            <a:ext cx="7872450" cy="555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84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74638"/>
            <a:ext cx="8219256" cy="778098"/>
          </a:xfrm>
        </p:spPr>
        <p:txBody>
          <a:bodyPr>
            <a:normAutofit/>
          </a:bodyPr>
          <a:lstStyle/>
          <a:p>
            <a:r>
              <a:rPr lang="pl-PL" sz="3200" b="1" dirty="0" smtClean="0"/>
              <a:t>ZASTOSOWANIE ŻYCIOWE:</a:t>
            </a:r>
            <a:endParaRPr lang="pl-PL" sz="3200" dirty="0"/>
          </a:p>
        </p:txBody>
      </p:sp>
      <p:sp>
        <p:nvSpPr>
          <p:cNvPr id="3" name="Symbol zastępczy zawartości 2"/>
          <p:cNvSpPr>
            <a:spLocks noGrp="1"/>
          </p:cNvSpPr>
          <p:nvPr>
            <p:ph idx="1"/>
          </p:nvPr>
        </p:nvSpPr>
        <p:spPr>
          <a:xfrm>
            <a:off x="395536" y="1052736"/>
            <a:ext cx="8291264" cy="5073427"/>
          </a:xfrm>
        </p:spPr>
        <p:txBody>
          <a:bodyPr/>
          <a:lstStyle/>
          <a:p>
            <a:r>
              <a:rPr lang="pl-PL" dirty="0" smtClean="0"/>
              <a:t>My </a:t>
            </a:r>
            <a:r>
              <a:rPr lang="pl-PL" dirty="0"/>
              <a:t>wszyscy mamy naśladować Pana Jezusa, który będąc na ziemi dobrze czynił wszystkim ludziom. A także mamy słuchać tych słów, które powiedział s. Faustynie, gdy do niej przyszedł. Teraz pomyślimy wspólnie, jak możemy pomagać innym ludziom.</a:t>
            </a:r>
          </a:p>
        </p:txBody>
      </p:sp>
    </p:spTree>
    <p:extLst>
      <p:ext uri="{BB962C8B-B14F-4D97-AF65-F5344CB8AC3E}">
        <p14:creationId xmlns:p14="http://schemas.microsoft.com/office/powerpoint/2010/main" val="135952880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583</Words>
  <Application>Microsoft Office PowerPoint</Application>
  <PresentationFormat>Pokaz na ekranie (4:3)</PresentationFormat>
  <Paragraphs>35</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Katecheza 7.</vt:lpstr>
      <vt:lpstr> MODLITWA: W imię Ojca, i Syn, i Ducha św. …..  </vt:lpstr>
      <vt:lpstr> WPROWADZENIE:</vt:lpstr>
      <vt:lpstr>Obraz Jezusa miłosiernego</vt:lpstr>
      <vt:lpstr>Teraz przeczytam wam fragment Pisma Świętego opowiadający o dobrych czynach Pana Jezusa:</vt:lpstr>
      <vt:lpstr>Jezus i żebrak z Jerycha</vt:lpstr>
      <vt:lpstr> Każdego roku obchodzimy Niedzielę Miłosierdzia Bożego. W tym roku przypada ona  19.04.20r.  </vt:lpstr>
      <vt:lpstr>To siostra Faustyna </vt:lpstr>
      <vt:lpstr>ZASTOSOWANIE ŻYCIOWE:</vt:lpstr>
      <vt:lpstr>Naśladujemy miłosierdzie Jezusa przez:  modlitwę za innych ludzi, dobre słowa i czyny.</vt:lpstr>
      <vt:lpstr>Modlitwa: </vt:lpstr>
      <vt:lpstr> ZAKOŃCZENIE:  </vt:lpstr>
      <vt:lpstr>Śpiewaj razem ze mną……</vt:lpstr>
      <vt:lpstr> ZADANIE DLA DZIECI: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User</cp:lastModifiedBy>
  <cp:revision>4</cp:revision>
  <dcterms:created xsi:type="dcterms:W3CDTF">2020-04-14T14:05:35Z</dcterms:created>
  <dcterms:modified xsi:type="dcterms:W3CDTF">2020-04-17T08:25:06Z</dcterms:modified>
</cp:coreProperties>
</file>