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4" r:id="rId4"/>
    <p:sldId id="257" r:id="rId5"/>
    <p:sldId id="258" r:id="rId6"/>
    <p:sldId id="267" r:id="rId7"/>
    <p:sldId id="268" r:id="rId8"/>
    <p:sldId id="269" r:id="rId9"/>
    <p:sldId id="271" r:id="rId10"/>
    <p:sldId id="259" r:id="rId11"/>
    <p:sldId id="260" r:id="rId12"/>
    <p:sldId id="273" r:id="rId13"/>
    <p:sldId id="261" r:id="rId14"/>
    <p:sldId id="262" r:id="rId15"/>
    <p:sldId id="263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80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0057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503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603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425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090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11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196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43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090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586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5067C-13BA-45CF-B817-673DB8180471}" type="datetimeFigureOut">
              <a:rPr lang="pl-PL" smtClean="0"/>
              <a:t>18.04.2020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D5253-DD57-4544-9664-43362F1F05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681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rMBAP9gtl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pl-PL" dirty="0" smtClean="0"/>
              <a:t>Katecheza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8712" cy="2664296"/>
          </a:xfrm>
          <a:solidFill>
            <a:srgbClr val="FFFF00"/>
          </a:solidFill>
        </p:spPr>
        <p:txBody>
          <a:bodyPr/>
          <a:lstStyle/>
          <a:p>
            <a:r>
              <a:rPr lang="pl-PL" b="1" u="sng" dirty="0">
                <a:solidFill>
                  <a:schemeClr val="tx1"/>
                </a:solidFill>
              </a:rPr>
              <a:t>Temat: Naśladujemy Jezusa miłosiernego.</a:t>
            </a:r>
            <a:endParaRPr lang="pl-PL" b="1" dirty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Święto Miłosierdzia Bożego.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90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 smtClean="0">
                <a:solidFill>
                  <a:srgbClr val="FF0000"/>
                </a:solidFill>
              </a:rPr>
              <a:t>Każdego roku obchodzimy Święto  Miłosierdzia Bożego. Przypada ono w I niedzielę po Wielkanocy</a:t>
            </a:r>
            <a:r>
              <a:rPr lang="pl-PL" sz="3200" dirty="0" smtClean="0"/>
              <a:t>.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 </a:t>
            </a:r>
            <a:r>
              <a:rPr lang="pl-PL" dirty="0"/>
              <a:t>tym roku przypada </a:t>
            </a:r>
            <a:r>
              <a:rPr lang="pl-PL" dirty="0" smtClean="0"/>
              <a:t>na   </a:t>
            </a:r>
            <a:r>
              <a:rPr lang="pl-PL" dirty="0"/>
              <a:t>19.04.20r. </a:t>
            </a:r>
          </a:p>
          <a:p>
            <a:r>
              <a:rPr lang="pl-PL" dirty="0"/>
              <a:t>Opowiem Wam  o objawieniach Jezusa św. s. Faustynie: Czasem bywa tak, że Jezus, który jest w niebie przychodzi na ziemię i pokazuję się jakiejś osobie. Pewnego razu Jezus przyszedł do siostry zakonnej, która miała </a:t>
            </a:r>
            <a:r>
              <a:rPr lang="pl-PL" dirty="0" smtClean="0"/>
              <a:t> </a:t>
            </a:r>
            <a:r>
              <a:rPr lang="pl-PL" dirty="0"/>
              <a:t>na imię Faustyna. Jezus wyglądał tak,  jak na tym obrazie. Jedną rękę miał wzniesioną, jak do błogosławieństwa, a drugą dotykał szaty, z której wychodziły dwa promienie, </a:t>
            </a:r>
            <a:r>
              <a:rPr lang="pl-PL" dirty="0" smtClean="0"/>
              <a:t>blady </a:t>
            </a:r>
            <a:r>
              <a:rPr lang="pl-PL" dirty="0"/>
              <a:t>i czerwony. Jezus prosił, by s. Faustyna powiedziała wszystkim ludziom, że Bóg jest dobry, miłosierny, że kocha wszystkich ludzi, przebacza grzechy, które popełniają, jeśli przepraszają </a:t>
            </a:r>
            <a:r>
              <a:rPr lang="pl-PL" dirty="0" smtClean="0"/>
              <a:t>Boga  </a:t>
            </a:r>
            <a:r>
              <a:rPr lang="pl-PL" dirty="0"/>
              <a:t>i nie chcą więcej źle czynić. Pan Jezus mówił też, że ludzie mają być dobrzy dla siebie nawzajem tak, jak On jest dobry dla wszystkich ludzi.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59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200" dirty="0" smtClean="0"/>
              <a:t>Pan Jezus ukazuje się siostrze Faustynie</a:t>
            </a:r>
            <a:endParaRPr lang="pl-PL" sz="3200" dirty="0"/>
          </a:p>
        </p:txBody>
      </p:sp>
      <p:pic>
        <p:nvPicPr>
          <p:cNvPr id="4" name="Symbol zastępczy zawartości 3" descr="Nieświęty żywot siostry Faustyny. Histeryczka, dziwadło - mówiły o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280920" cy="48965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1575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pl-PL" sz="3100" b="1" dirty="0"/>
              <a:t/>
            </a:r>
            <a:br>
              <a:rPr lang="pl-PL" sz="3100" b="1" dirty="0"/>
            </a:br>
            <a:r>
              <a:rPr lang="pl-PL" sz="3100" b="1" dirty="0" smtClean="0"/>
              <a:t> Pan Jezus wyznaczył Siostrze Faustynie konkretne zadania: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  <a:solidFill>
            <a:srgbClr val="FFFF66"/>
          </a:solidFill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1</a:t>
            </a:r>
            <a:r>
              <a:rPr lang="pl-PL" dirty="0"/>
              <a:t>. Namalowanie </a:t>
            </a:r>
            <a:r>
              <a:rPr lang="pl-PL" dirty="0" smtClean="0"/>
              <a:t>obrazu z napisem: </a:t>
            </a: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„JEZU, UFAM TOBIE”.</a:t>
            </a:r>
            <a:endParaRPr lang="pl-PL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pl-PL" dirty="0"/>
              <a:t>2. Ustanowienie święta Bożego </a:t>
            </a:r>
            <a:r>
              <a:rPr lang="pl-PL" dirty="0" smtClean="0"/>
              <a:t>Miłosierdzia.(Pierwsza Niedziela po Wielkanocy)</a:t>
            </a:r>
          </a:p>
          <a:p>
            <a:r>
              <a:rPr lang="pl-PL" dirty="0"/>
              <a:t>3. Wypraszanie miłosierdzia dla świata poprzez odmawianie i rozpowszechnianie podyktowanej przez Chrystusa Koronki do Miłosierdzia </a:t>
            </a:r>
            <a:r>
              <a:rPr lang="pl-PL" dirty="0" smtClean="0"/>
              <a:t>Bożego.</a:t>
            </a:r>
          </a:p>
          <a:p>
            <a:r>
              <a:rPr lang="pl-PL" dirty="0"/>
              <a:t>4. Modlitwę w Godzinie Miłosierdzia, czyli w godzinie śmierci Chrystusa</a:t>
            </a:r>
            <a:r>
              <a:rPr lang="pl-PL" dirty="0" smtClean="0"/>
              <a:t>.</a:t>
            </a:r>
          </a:p>
          <a:p>
            <a:r>
              <a:rPr lang="pl-PL" dirty="0"/>
              <a:t>5. Czynienie Miłosierdzia wobec bliźnich</a:t>
            </a:r>
            <a:r>
              <a:rPr lang="pl-PL" dirty="0" smtClean="0"/>
              <a:t>.</a:t>
            </a:r>
          </a:p>
          <a:p>
            <a:r>
              <a:rPr lang="pl-PL" dirty="0"/>
              <a:t>6. Szerzenie czci Miłosierdzia Bożego.</a:t>
            </a:r>
          </a:p>
        </p:txBody>
      </p:sp>
    </p:spTree>
    <p:extLst>
      <p:ext uri="{BB962C8B-B14F-4D97-AF65-F5344CB8AC3E}">
        <p14:creationId xmlns:p14="http://schemas.microsoft.com/office/powerpoint/2010/main" val="260077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ZASTOSOWANIE ŻYCIOWE: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pl-PL" dirty="0" smtClean="0"/>
              <a:t>My </a:t>
            </a:r>
            <a:r>
              <a:rPr lang="pl-PL" dirty="0"/>
              <a:t>wszyscy mamy naśladować Pana Jezusa, który będąc na ziemi dobrze czynił wszystkim ludziom. A także mamy słuchać tych słów, które powiedział s. Faustynie, gdy do niej przyszedł. Teraz pomyślimy wspólnie, jak możemy pomagać innym ludziom.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65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  <a:solidFill>
            <a:srgbClr val="99CCFF"/>
          </a:solidFill>
        </p:spPr>
        <p:txBody>
          <a:bodyPr/>
          <a:lstStyle/>
          <a:p>
            <a:r>
              <a:rPr lang="pl-PL" dirty="0"/>
              <a:t>Naśladujemy miłosierdzie Jezusa przez: </a:t>
            </a:r>
            <a:br>
              <a:rPr lang="pl-PL" dirty="0"/>
            </a:br>
            <a:r>
              <a:rPr lang="pl-PL" dirty="0"/>
              <a:t>modlitwę za innych ludzi,                 </a:t>
            </a:r>
            <a:br>
              <a:rPr lang="pl-PL" dirty="0"/>
            </a:b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dobre słowa: proszę, </a:t>
            </a:r>
          </a:p>
          <a:p>
            <a:r>
              <a:rPr lang="pl-PL" dirty="0" smtClean="0"/>
              <a:t>dziękuję, przepraszam </a:t>
            </a:r>
          </a:p>
          <a:p>
            <a:r>
              <a:rPr lang="pl-PL" dirty="0" smtClean="0"/>
              <a:t>i dobre czyny</a:t>
            </a:r>
          </a:p>
          <a:p>
            <a:endParaRPr lang="pl-PL" dirty="0"/>
          </a:p>
        </p:txBody>
      </p:sp>
      <p:pic>
        <p:nvPicPr>
          <p:cNvPr id="4" name="Obraz 3" descr="Skład Rąk Z Ręcznie Rysowane Stylu | Darmowy Wekto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04864"/>
            <a:ext cx="1554480" cy="155448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</p:pic>
      <p:pic>
        <p:nvPicPr>
          <p:cNvPr id="5" name="Obraz 4" descr="Najlepsze obrazy na tablicy Dobre uczynki (38) w 2020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92" y="4101808"/>
            <a:ext cx="1944216" cy="20634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119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77500" lnSpcReduction="20000"/>
          </a:bodyPr>
          <a:lstStyle/>
          <a:p>
            <a:r>
              <a:rPr lang="pl-PL" dirty="0"/>
              <a:t>Czasem trudno jest być dobrym, wymaga to od nas wysiłku. Może być tak, że nie będzie nam się chciało komuś pomóc, albo się z kimś pobawić, wtedy trzeba sobie pomyśleć, że nie musi być wszystka tak, by było dobrze dla mnie, ale tak, by też inne dzieci były szczęśliwe. Teraz proszę, aby każde z Was wymyśliło dwa dobre uczynki, które chce spełnić w najbliższym czasie. Jeden dla swoich rodziców i jeden dla </a:t>
            </a:r>
            <a:r>
              <a:rPr lang="pl-PL" dirty="0" smtClean="0"/>
              <a:t>swojego rodzeństwa.</a:t>
            </a:r>
            <a:endParaRPr lang="pl-PL" dirty="0"/>
          </a:p>
          <a:p>
            <a:r>
              <a:rPr lang="pl-PL" dirty="0"/>
              <a:t>Teraz nauczymy się krótkiej modlitwy. Gdy Pan Jezus przyszedł do s. Faustyny nauczył ją pewnej modlitwy i prosił by nauczyła jej innych ludzi. Ta modlitwa nazywa się Koronka do Miłosierdzia Bożego. Słowa modlitwy:  </a:t>
            </a:r>
            <a:r>
              <a:rPr lang="pl-PL" u="sng" dirty="0">
                <a:solidFill>
                  <a:srgbClr val="FF0000"/>
                </a:solidFill>
              </a:rPr>
              <a:t>„Dla Jego bolesnej męki miej miłosierdzie dla nas i całego świata”.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631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778098"/>
          </a:xfrm>
        </p:spPr>
        <p:txBody>
          <a:bodyPr>
            <a:normAutofit/>
          </a:bodyPr>
          <a:lstStyle/>
          <a:p>
            <a:r>
              <a:rPr lang="pl-PL" sz="3200" dirty="0" smtClean="0"/>
              <a:t>ZAKOŃCZENIE: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5145435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owiedzieliśmy </a:t>
            </a:r>
            <a:r>
              <a:rPr lang="pl-PL" dirty="0"/>
              <a:t>dzisiaj o życiu Pana Jezusa na ziemi. </a:t>
            </a:r>
            <a:br>
              <a:rPr lang="pl-PL" dirty="0"/>
            </a:br>
            <a:r>
              <a:rPr lang="pl-PL" dirty="0"/>
              <a:t>Podsumowanie: Jezus zawsze czynił dobro wszystkim ludziom, ponieważ nas kocha i chce dla nas dobrze. Tak było kiedyś i tak jest teraz.  Gdy Jezus chodził po ziemi kochał wszystkich ludzi i był dla nich dobry. Gdy objawiał się s. Faustynie wyglądał tak, jak na tym obrazie, mówił jej o swoim miłosierdziu i o swojej dobroci do ludzi. My wszyscy powinniśmy Go naśladować, nawet gdyby nam było trudno. </a:t>
            </a:r>
          </a:p>
          <a:p>
            <a:r>
              <a:rPr lang="pl-PL" dirty="0"/>
              <a:t>A teraz zaśpiewajcie piosenkę o siostrze Faustynie: Mała armia Jezusa – Cud malina to siostra Faustyna. link do piosenki: </a:t>
            </a:r>
            <a:r>
              <a:rPr lang="pl-PL" u="sng" dirty="0">
                <a:hlinkClick r:id="rId2"/>
              </a:rPr>
              <a:t>https://www.youtube.com/watch?v=ZrMBAP9gtlA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7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FF0000"/>
                </a:solidFill>
              </a:rPr>
              <a:t>PIOSENKA: CUD MALINA – TO SIOSTRA FAUSTYNA</a:t>
            </a:r>
            <a:endParaRPr lang="pl-PL" sz="32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256584"/>
          </a:xfrm>
          <a:solidFill>
            <a:srgbClr val="99CCFF"/>
          </a:solidFill>
        </p:spPr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REF</a:t>
            </a:r>
            <a:r>
              <a:rPr lang="pl-PL" dirty="0"/>
              <a:t>: Cud malina to siostra Faustyna 2x</a:t>
            </a:r>
          </a:p>
          <a:p>
            <a:r>
              <a:rPr lang="pl-PL" dirty="0"/>
              <a:t>1.Bóg o nas myśli, Bóg  kocha nas</a:t>
            </a:r>
            <a:endParaRPr lang="pl-PL" dirty="0" smtClean="0">
              <a:effectLst/>
            </a:endParaRPr>
          </a:p>
          <a:p>
            <a:r>
              <a:rPr lang="pl-PL" dirty="0"/>
              <a:t>Zależy mu, by  nie umarł  żaden z nas </a:t>
            </a:r>
            <a:endParaRPr lang="pl-PL" dirty="0" smtClean="0">
              <a:effectLst/>
            </a:endParaRPr>
          </a:p>
          <a:p>
            <a:r>
              <a:rPr lang="pl-PL" dirty="0"/>
              <a:t>Gdyby jednak zdarzyło się,</a:t>
            </a:r>
            <a:endParaRPr lang="pl-PL" dirty="0" smtClean="0">
              <a:effectLst/>
            </a:endParaRPr>
          </a:p>
          <a:p>
            <a:r>
              <a:rPr lang="pl-PL" dirty="0" smtClean="0"/>
              <a:t>Że  </a:t>
            </a:r>
            <a:r>
              <a:rPr lang="pl-PL" dirty="0"/>
              <a:t>komuś noga </a:t>
            </a:r>
            <a:r>
              <a:rPr lang="pl-PL" dirty="0" smtClean="0"/>
              <a:t>podwinie </a:t>
            </a:r>
            <a:r>
              <a:rPr lang="pl-PL" dirty="0"/>
              <a:t>się</a:t>
            </a:r>
            <a:r>
              <a:rPr lang="pl-PL" dirty="0" smtClean="0"/>
              <a:t>.</a:t>
            </a:r>
          </a:p>
          <a:p>
            <a:r>
              <a:rPr lang="pl-PL" dirty="0" smtClean="0">
                <a:effectLst/>
              </a:rPr>
              <a:t>2. Niech zapamięta, Bóg kocha nas</a:t>
            </a:r>
          </a:p>
          <a:p>
            <a:r>
              <a:rPr lang="pl-PL" dirty="0" smtClean="0"/>
              <a:t>I Faustynę posyła nam</a:t>
            </a:r>
          </a:p>
          <a:p>
            <a:r>
              <a:rPr lang="pl-PL" dirty="0" smtClean="0"/>
              <a:t>To ona dzielnie każdego dnia</a:t>
            </a:r>
          </a:p>
          <a:p>
            <a:r>
              <a:rPr lang="pl-PL" dirty="0" smtClean="0">
                <a:effectLst/>
              </a:rPr>
              <a:t>Pisała o tym</a:t>
            </a:r>
            <a:r>
              <a:rPr lang="pl-PL" smtClean="0">
                <a:effectLst/>
              </a:rPr>
              <a:t>, że Bóg </a:t>
            </a:r>
            <a:r>
              <a:rPr lang="pl-PL" dirty="0" smtClean="0">
                <a:effectLst/>
              </a:rPr>
              <a:t>kocha nas.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080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ZADANIE DLA DZIECI: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/>
          <a:lstStyle/>
          <a:p>
            <a:r>
              <a:rPr lang="pl-PL" sz="2800" b="1" dirty="0"/>
              <a:t>ZADANIE DLA DZIECI:</a:t>
            </a:r>
            <a:r>
              <a:rPr lang="pl-PL" sz="2800" dirty="0"/>
              <a:t> Narysuj </a:t>
            </a:r>
            <a:r>
              <a:rPr lang="pl-PL" sz="2800" dirty="0" smtClean="0"/>
              <a:t>W ZESZYCIE DO RELIGII jeden </a:t>
            </a:r>
            <a:r>
              <a:rPr lang="pl-PL" sz="2800" dirty="0"/>
              <a:t>dobry uczynek, który wykonasz w swoim domu. </a:t>
            </a:r>
            <a:r>
              <a:rPr lang="pl-PL" sz="2800" smtClean="0"/>
              <a:t>Oto </a:t>
            </a:r>
            <a:r>
              <a:rPr lang="pl-PL" sz="2800" smtClean="0"/>
              <a:t>przykład</a:t>
            </a:r>
            <a:r>
              <a:rPr lang="pl-PL" sz="2800" dirty="0"/>
              <a:t>.</a:t>
            </a:r>
          </a:p>
          <a:p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80928"/>
            <a:ext cx="3096344" cy="3600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891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Instrukcja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5328592"/>
          </a:xfrm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1. Tego tematu nie ma w katechizmie.</a:t>
            </a:r>
          </a:p>
          <a:p>
            <a:pPr marL="0" indent="0">
              <a:buNone/>
            </a:pPr>
            <a:r>
              <a:rPr lang="pl-PL" dirty="0" smtClean="0"/>
              <a:t>1. Zapisz w zeszycie: Katecheza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b="1" u="sng" dirty="0" smtClean="0"/>
              <a:t>Temat: Naśladujemy Jezusa miłosiernego.</a:t>
            </a: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Święto Miłosierdzia Bożego.</a:t>
            </a:r>
          </a:p>
          <a:p>
            <a:pPr marL="0" indent="0">
              <a:buNone/>
            </a:pPr>
            <a:r>
              <a:rPr lang="pl-PL" dirty="0" smtClean="0"/>
              <a:t>2. Przeczytaj treści katechezy.</a:t>
            </a:r>
          </a:p>
          <a:p>
            <a:pPr marL="0" indent="0">
              <a:buNone/>
            </a:pPr>
            <a:r>
              <a:rPr lang="pl-PL" dirty="0" smtClean="0"/>
              <a:t>3. Pod tematem katechezy napisz zdanie: Pan Jezus ukazywał się siostrze Faustynie i wybrał ją </a:t>
            </a:r>
            <a:br>
              <a:rPr lang="pl-PL" dirty="0" smtClean="0"/>
            </a:br>
            <a:r>
              <a:rPr lang="pl-PL" dirty="0" smtClean="0"/>
              <a:t>na apostołkę Bożego miłosierdzia.</a:t>
            </a:r>
          </a:p>
          <a:p>
            <a:pPr marL="0" indent="0">
              <a:buNone/>
            </a:pPr>
            <a:r>
              <a:rPr lang="pl-PL" dirty="0" smtClean="0"/>
              <a:t>4. Wykonaj zadanie dla dzieci w zeszycie.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710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pl-PL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Miłosierdzie  </a:t>
            </a:r>
          </a:p>
          <a:p>
            <a:pPr marL="0" indent="0" algn="ctr">
              <a:buNone/>
            </a:pPr>
            <a:r>
              <a:rPr lang="pl-PL" sz="4000" dirty="0"/>
              <a:t> </a:t>
            </a:r>
            <a:r>
              <a:rPr lang="pl-PL" sz="4000" dirty="0" smtClean="0"/>
              <a:t>to</a:t>
            </a:r>
          </a:p>
          <a:p>
            <a:pPr marL="0" indent="0" algn="ctr">
              <a:buNone/>
            </a:pPr>
            <a:r>
              <a:rPr lang="pl-PL" sz="4000" dirty="0" smtClean="0"/>
              <a:t> niesienie bezinteresownej pomocy </a:t>
            </a:r>
          </a:p>
          <a:p>
            <a:pPr marL="0" indent="0" algn="ctr">
              <a:buNone/>
            </a:pPr>
            <a:r>
              <a:rPr lang="pl-PL" sz="4000" dirty="0" smtClean="0"/>
              <a:t>innym ludziom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45154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/>
              <a:t>WPROWADZENIE: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472608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Obraz  </a:t>
            </a:r>
            <a:r>
              <a:rPr lang="pl-PL" dirty="0"/>
              <a:t>Jezusa Miłosiernego </a:t>
            </a:r>
            <a:br>
              <a:rPr lang="pl-PL" dirty="0"/>
            </a:br>
            <a:r>
              <a:rPr lang="pl-PL" dirty="0">
                <a:sym typeface="Symbol"/>
              </a:rPr>
              <a:t></a:t>
            </a:r>
            <a:r>
              <a:rPr lang="pl-PL" dirty="0"/>
              <a:t> Kto jest na tym obrazie? </a:t>
            </a:r>
            <a:br>
              <a:rPr lang="pl-PL" dirty="0"/>
            </a:br>
            <a:r>
              <a:rPr lang="pl-PL" dirty="0">
                <a:sym typeface="Symbol"/>
              </a:rPr>
              <a:t></a:t>
            </a:r>
            <a:r>
              <a:rPr lang="pl-PL" dirty="0"/>
              <a:t> Jak wygląda? </a:t>
            </a:r>
            <a:br>
              <a:rPr lang="pl-PL" dirty="0"/>
            </a:br>
            <a:r>
              <a:rPr lang="pl-PL" dirty="0">
                <a:sym typeface="Symbol"/>
              </a:rPr>
              <a:t></a:t>
            </a:r>
            <a:r>
              <a:rPr lang="pl-PL" dirty="0"/>
              <a:t> Co jest najważniejsze w tym obrazie?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Centrum obrazu stanowi Serce Jezusa z dwoma wytryskującymi promieniami). Jasno niebieski oznacza wodę, czerwony oznacza  krew.</a:t>
            </a:r>
            <a:br>
              <a:rPr lang="pl-PL" dirty="0"/>
            </a:br>
            <a:r>
              <a:rPr lang="pl-PL" dirty="0">
                <a:sym typeface="Symbol"/>
              </a:rPr>
              <a:t></a:t>
            </a:r>
            <a:r>
              <a:rPr lang="pl-PL" dirty="0"/>
              <a:t> Do czego Jezusowi potrzebne jest Serce?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 </a:t>
            </a:r>
            <a:r>
              <a:rPr lang="pl-PL" dirty="0"/>
              <a:t>Jezus, Sercem kocha swojego Ojca i wszystkich ludzi).</a:t>
            </a:r>
          </a:p>
          <a:p>
            <a:r>
              <a:rPr lang="pl-PL" dirty="0"/>
              <a:t>Ten właśnie obraz Pana Jezusa, do którego przytulaliście się będzie niedługo odwiedzał nasze rodziny, gdy zobaczycie takiego Pana Jezusa znowu będziecie mogli się przytulić.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551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Obraz Jezusa Miłosiernego</a:t>
            </a:r>
            <a:endParaRPr lang="pl-PL" sz="3600" b="1" dirty="0">
              <a:solidFill>
                <a:srgbClr val="FF0000"/>
              </a:solidFill>
            </a:endParaRPr>
          </a:p>
        </p:txBody>
      </p:sp>
      <p:pic>
        <p:nvPicPr>
          <p:cNvPr id="7" name="Symbol zastępczy zawartości 6" descr="Obraz Jezusa Miłosiernego - Portal parafii Bł. Edmunda ...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32656"/>
            <a:ext cx="4392488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742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pl-PL" sz="3600" b="1" dirty="0" smtClean="0"/>
              <a:t>PRZEDSTAWIWNIE PRAWDY – TO MÓWI PAN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548680"/>
            <a:ext cx="8424936" cy="604867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 fontScale="700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Pan </a:t>
            </a:r>
            <a:r>
              <a:rPr lang="pl-PL" dirty="0"/>
              <a:t>Jezus nie tylko teraz przychodzi, aby nas odwiedzić, ale gdy żył na ziemi też chodził po swoim kraju i uzdrawiał ludzi chorych, pomagał potrzebującym pomocy, dawał pożywienie głodnym i był dobry dla wszystkich, których spotykał. </a:t>
            </a:r>
            <a:br>
              <a:rPr lang="pl-PL" dirty="0"/>
            </a:br>
            <a:endParaRPr lang="pl-PL" dirty="0" smtClean="0"/>
          </a:p>
          <a:p>
            <a:r>
              <a:rPr lang="pl-PL" dirty="0" smtClean="0"/>
              <a:t>Teraz </a:t>
            </a:r>
            <a:r>
              <a:rPr lang="pl-PL" dirty="0"/>
              <a:t>przeczytam wam fragment Pisma Świętego opowiadający o dobrych czynach Pana Jezusa</a:t>
            </a:r>
            <a:r>
              <a:rPr lang="pl-PL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pl-PL" dirty="0" smtClean="0"/>
              <a:t> </a:t>
            </a:r>
            <a:r>
              <a:rPr lang="pl-PL" b="1" dirty="0"/>
              <a:t>„Kiedy [Jezus] zbliżał się do Jerycha, jakiś niewidomy siedział przy drodze, żebrząc. Gdy usłyszał przechodzący tłum, pytał, co się dzieje. Powiedzieli mu, że Jezus Nazarejczyk przechodzi. Wtedy powiedział: „Jezusie, Synu Dawida, zmiłuj się nade mną!”. Ci, którzy </a:t>
            </a:r>
            <a:r>
              <a:rPr lang="pl-PL" b="1" dirty="0" smtClean="0"/>
              <a:t>szli </a:t>
            </a:r>
            <a:r>
              <a:rPr lang="pl-PL" b="1" dirty="0"/>
              <a:t>z przodu, nalegali, by zamilkł, ale on jeszcze głośniej krzyczał: „Synu Dawida, zmiłuj się nade mną!”. Jezus zatrzymał się i kazał go do siebie przyprowadzić. Gdy on się zbliżył, zapytał go: „Co chcesz, abym ci uczynił?”. Odpowiedział: „Panie żebym przejrzał”. Jezus odrzekł: „Przejrzyj, twoja wiara cię uzdrowiła”. Natychmiast przejrzał i szedł za nim chwaląc Boga (</a:t>
            </a:r>
            <a:r>
              <a:rPr lang="pl-PL" b="1" dirty="0" err="1"/>
              <a:t>Łk</a:t>
            </a:r>
            <a:r>
              <a:rPr lang="pl-PL" b="1" dirty="0"/>
              <a:t> 18, 35-43a).</a:t>
            </a:r>
            <a:endParaRPr lang="pl-PL" dirty="0"/>
          </a:p>
          <a:p>
            <a:pPr>
              <a:lnSpc>
                <a:spcPct val="12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762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Pan Jezus i żebrak z Jerycha</a:t>
            </a:r>
            <a:endParaRPr lang="pl-PL" dirty="0"/>
          </a:p>
        </p:txBody>
      </p:sp>
      <p:pic>
        <p:nvPicPr>
          <p:cNvPr id="4" name="Symbol zastępczy zawartości 3" descr="Arthur A Dixon Jesus and the Blind Man painting - Jesus and the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12776"/>
            <a:ext cx="4680520" cy="5184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5359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>
            <a:normAutofit/>
          </a:bodyPr>
          <a:lstStyle/>
          <a:p>
            <a:r>
              <a:rPr lang="pl-PL" sz="3200" dirty="0" smtClean="0"/>
              <a:t>Podsumowanie ewangelii o żebraku, którego uzdrowił Jezus.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>
                <a:sym typeface="Symbol"/>
              </a:rPr>
              <a:t></a:t>
            </a:r>
            <a:r>
              <a:rPr lang="pl-PL" dirty="0"/>
              <a:t> Dlaczego żebrak spod miasta Jerycha był nieszczęśliwy? </a:t>
            </a:r>
            <a:br>
              <a:rPr lang="pl-PL" dirty="0"/>
            </a:br>
            <a:r>
              <a:rPr lang="pl-PL" dirty="0">
                <a:sym typeface="Symbol"/>
              </a:rPr>
              <a:t></a:t>
            </a:r>
            <a:r>
              <a:rPr lang="pl-PL" dirty="0"/>
              <a:t> O co prosił Jezusa? </a:t>
            </a:r>
            <a:br>
              <a:rPr lang="pl-PL" dirty="0"/>
            </a:br>
            <a:r>
              <a:rPr lang="pl-PL" dirty="0">
                <a:sym typeface="Symbol"/>
              </a:rPr>
              <a:t></a:t>
            </a:r>
            <a:r>
              <a:rPr lang="pl-PL" dirty="0"/>
              <a:t> Co Jezus mu uczynił? </a:t>
            </a:r>
            <a:br>
              <a:rPr lang="pl-PL" dirty="0"/>
            </a:br>
            <a:r>
              <a:rPr lang="pl-PL" dirty="0">
                <a:sym typeface="Symbol"/>
              </a:rPr>
              <a:t></a:t>
            </a:r>
            <a:r>
              <a:rPr lang="pl-PL" dirty="0"/>
              <a:t> Dlaczego Jezus to uczynił? </a:t>
            </a:r>
            <a:br>
              <a:rPr lang="pl-PL" dirty="0"/>
            </a:br>
            <a:endParaRPr lang="pl-PL" dirty="0" smtClean="0"/>
          </a:p>
          <a:p>
            <a:r>
              <a:rPr lang="pl-PL" dirty="0" smtClean="0"/>
              <a:t>Cała </a:t>
            </a:r>
            <a:r>
              <a:rPr lang="pl-PL" dirty="0"/>
              <a:t>ta historia pokazuje nam, że Jezus jest dobry, miłosierny i kocha nas tak samo, jak tego biednego żebraka. Teraz odwdzięczymy się Panu Jezusowi za Jego miłość. </a:t>
            </a:r>
            <a:r>
              <a:rPr lang="pl-PL" dirty="0" smtClean="0"/>
              <a:t>To </a:t>
            </a:r>
            <a:r>
              <a:rPr lang="pl-PL" dirty="0"/>
              <a:t>serce będzie znakiem naszej miłości do Pana Jezusa.  Teraz składamy nasze serca przed obrazem Pana Jezusa i mówimy Mu jak bardzo go kochamy.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298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98" y="836712"/>
            <a:ext cx="6660402" cy="5650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00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687</Words>
  <Application>Microsoft Office PowerPoint</Application>
  <PresentationFormat>Pokaz na ekranie (4:3)</PresentationFormat>
  <Paragraphs>66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Motyw pakietu Office</vt:lpstr>
      <vt:lpstr>Katecheza </vt:lpstr>
      <vt:lpstr>Instrukcja</vt:lpstr>
      <vt:lpstr>Prezentacja programu PowerPoint</vt:lpstr>
      <vt:lpstr>WPROWADZENIE:</vt:lpstr>
      <vt:lpstr>Prezentacja programu PowerPoint</vt:lpstr>
      <vt:lpstr>PRZEDSTAWIWNIE PRAWDY – TO MÓWI PAN </vt:lpstr>
      <vt:lpstr>Pan Jezus i żebrak z Jerycha</vt:lpstr>
      <vt:lpstr>Podsumowanie ewangelii o żebraku, którego uzdrowił Jezus.</vt:lpstr>
      <vt:lpstr>Prezentacja programu PowerPoint</vt:lpstr>
      <vt:lpstr>Każdego roku obchodzimy Święto  Miłosierdzia Bożego. Przypada ono w I niedzielę po Wielkanocy.</vt:lpstr>
      <vt:lpstr>Pan Jezus ukazuje się siostrze Faustynie</vt:lpstr>
      <vt:lpstr>  Pan Jezus wyznaczył Siostrze Faustynie konkretne zadania: </vt:lpstr>
      <vt:lpstr>ZASTOSOWANIE ŻYCIOWE:</vt:lpstr>
      <vt:lpstr>Prezentacja programu PowerPoint</vt:lpstr>
      <vt:lpstr>Prezentacja programu PowerPoint</vt:lpstr>
      <vt:lpstr>ZAKOŃCZENIE: </vt:lpstr>
      <vt:lpstr>PIOSENKA: CUD MALINA – TO SIOSTRA FAUSTYNA</vt:lpstr>
      <vt:lpstr>ZADANIE DLA DZIECI: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</dc:title>
  <dc:creator>User</dc:creator>
  <cp:lastModifiedBy>User</cp:lastModifiedBy>
  <cp:revision>9</cp:revision>
  <dcterms:created xsi:type="dcterms:W3CDTF">2020-04-15T07:21:16Z</dcterms:created>
  <dcterms:modified xsi:type="dcterms:W3CDTF">2020-04-18T10:13:12Z</dcterms:modified>
</cp:coreProperties>
</file>