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8" r:id="rId4"/>
    <p:sldId id="259" r:id="rId5"/>
    <p:sldId id="260" r:id="rId6"/>
    <p:sldId id="267" r:id="rId7"/>
    <p:sldId id="261" r:id="rId8"/>
    <p:sldId id="262" r:id="rId9"/>
    <p:sldId id="263" r:id="rId10"/>
    <p:sldId id="264" r:id="rId11"/>
    <p:sldId id="265" r:id="rId1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1" d="100"/>
          <a:sy n="61" d="100"/>
        </p:scale>
        <p:origin x="-1349"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03B65F74-CEF2-461F-B8F9-093FECB6D774}" type="datetimeFigureOut">
              <a:rPr lang="pl-PL" smtClean="0"/>
              <a:t>07.04.2020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C3A5153-2F53-4BE8-A8A5-E582A6B24A7C}" type="slidenum">
              <a:rPr lang="pl-PL" smtClean="0"/>
              <a:t>‹#›</a:t>
            </a:fld>
            <a:endParaRPr lang="pl-PL"/>
          </a:p>
        </p:txBody>
      </p:sp>
    </p:spTree>
    <p:extLst>
      <p:ext uri="{BB962C8B-B14F-4D97-AF65-F5344CB8AC3E}">
        <p14:creationId xmlns:p14="http://schemas.microsoft.com/office/powerpoint/2010/main" val="2231634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03B65F74-CEF2-461F-B8F9-093FECB6D774}" type="datetimeFigureOut">
              <a:rPr lang="pl-PL" smtClean="0"/>
              <a:t>07.04.2020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C3A5153-2F53-4BE8-A8A5-E582A6B24A7C}" type="slidenum">
              <a:rPr lang="pl-PL" smtClean="0"/>
              <a:t>‹#›</a:t>
            </a:fld>
            <a:endParaRPr lang="pl-PL"/>
          </a:p>
        </p:txBody>
      </p:sp>
    </p:spTree>
    <p:extLst>
      <p:ext uri="{BB962C8B-B14F-4D97-AF65-F5344CB8AC3E}">
        <p14:creationId xmlns:p14="http://schemas.microsoft.com/office/powerpoint/2010/main" val="2372104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03B65F74-CEF2-461F-B8F9-093FECB6D774}" type="datetimeFigureOut">
              <a:rPr lang="pl-PL" smtClean="0"/>
              <a:t>07.04.2020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C3A5153-2F53-4BE8-A8A5-E582A6B24A7C}" type="slidenum">
              <a:rPr lang="pl-PL" smtClean="0"/>
              <a:t>‹#›</a:t>
            </a:fld>
            <a:endParaRPr lang="pl-PL"/>
          </a:p>
        </p:txBody>
      </p:sp>
    </p:spTree>
    <p:extLst>
      <p:ext uri="{BB962C8B-B14F-4D97-AF65-F5344CB8AC3E}">
        <p14:creationId xmlns:p14="http://schemas.microsoft.com/office/powerpoint/2010/main" val="1680259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03B65F74-CEF2-461F-B8F9-093FECB6D774}" type="datetimeFigureOut">
              <a:rPr lang="pl-PL" smtClean="0"/>
              <a:t>07.04.2020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C3A5153-2F53-4BE8-A8A5-E582A6B24A7C}" type="slidenum">
              <a:rPr lang="pl-PL" smtClean="0"/>
              <a:t>‹#›</a:t>
            </a:fld>
            <a:endParaRPr lang="pl-PL"/>
          </a:p>
        </p:txBody>
      </p:sp>
    </p:spTree>
    <p:extLst>
      <p:ext uri="{BB962C8B-B14F-4D97-AF65-F5344CB8AC3E}">
        <p14:creationId xmlns:p14="http://schemas.microsoft.com/office/powerpoint/2010/main" val="902408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03B65F74-CEF2-461F-B8F9-093FECB6D774}" type="datetimeFigureOut">
              <a:rPr lang="pl-PL" smtClean="0"/>
              <a:t>07.04.2020</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C3A5153-2F53-4BE8-A8A5-E582A6B24A7C}" type="slidenum">
              <a:rPr lang="pl-PL" smtClean="0"/>
              <a:t>‹#›</a:t>
            </a:fld>
            <a:endParaRPr lang="pl-PL"/>
          </a:p>
        </p:txBody>
      </p:sp>
    </p:spTree>
    <p:extLst>
      <p:ext uri="{BB962C8B-B14F-4D97-AF65-F5344CB8AC3E}">
        <p14:creationId xmlns:p14="http://schemas.microsoft.com/office/powerpoint/2010/main" val="3577823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03B65F74-CEF2-461F-B8F9-093FECB6D774}" type="datetimeFigureOut">
              <a:rPr lang="pl-PL" smtClean="0"/>
              <a:t>07.04.2020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C3A5153-2F53-4BE8-A8A5-E582A6B24A7C}" type="slidenum">
              <a:rPr lang="pl-PL" smtClean="0"/>
              <a:t>‹#›</a:t>
            </a:fld>
            <a:endParaRPr lang="pl-PL"/>
          </a:p>
        </p:txBody>
      </p:sp>
    </p:spTree>
    <p:extLst>
      <p:ext uri="{BB962C8B-B14F-4D97-AF65-F5344CB8AC3E}">
        <p14:creationId xmlns:p14="http://schemas.microsoft.com/office/powerpoint/2010/main" val="2060508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03B65F74-CEF2-461F-B8F9-093FECB6D774}" type="datetimeFigureOut">
              <a:rPr lang="pl-PL" smtClean="0"/>
              <a:t>07.04.2020</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2C3A5153-2F53-4BE8-A8A5-E582A6B24A7C}" type="slidenum">
              <a:rPr lang="pl-PL" smtClean="0"/>
              <a:t>‹#›</a:t>
            </a:fld>
            <a:endParaRPr lang="pl-PL"/>
          </a:p>
        </p:txBody>
      </p:sp>
    </p:spTree>
    <p:extLst>
      <p:ext uri="{BB962C8B-B14F-4D97-AF65-F5344CB8AC3E}">
        <p14:creationId xmlns:p14="http://schemas.microsoft.com/office/powerpoint/2010/main" val="2876774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03B65F74-CEF2-461F-B8F9-093FECB6D774}" type="datetimeFigureOut">
              <a:rPr lang="pl-PL" smtClean="0"/>
              <a:t>07.04.2020</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2C3A5153-2F53-4BE8-A8A5-E582A6B24A7C}" type="slidenum">
              <a:rPr lang="pl-PL" smtClean="0"/>
              <a:t>‹#›</a:t>
            </a:fld>
            <a:endParaRPr lang="pl-PL"/>
          </a:p>
        </p:txBody>
      </p:sp>
    </p:spTree>
    <p:extLst>
      <p:ext uri="{BB962C8B-B14F-4D97-AF65-F5344CB8AC3E}">
        <p14:creationId xmlns:p14="http://schemas.microsoft.com/office/powerpoint/2010/main" val="3577093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03B65F74-CEF2-461F-B8F9-093FECB6D774}" type="datetimeFigureOut">
              <a:rPr lang="pl-PL" smtClean="0"/>
              <a:t>07.04.2020</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2C3A5153-2F53-4BE8-A8A5-E582A6B24A7C}" type="slidenum">
              <a:rPr lang="pl-PL" smtClean="0"/>
              <a:t>‹#›</a:t>
            </a:fld>
            <a:endParaRPr lang="pl-PL"/>
          </a:p>
        </p:txBody>
      </p:sp>
    </p:spTree>
    <p:extLst>
      <p:ext uri="{BB962C8B-B14F-4D97-AF65-F5344CB8AC3E}">
        <p14:creationId xmlns:p14="http://schemas.microsoft.com/office/powerpoint/2010/main" val="317059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03B65F74-CEF2-461F-B8F9-093FECB6D774}" type="datetimeFigureOut">
              <a:rPr lang="pl-PL" smtClean="0"/>
              <a:t>07.04.2020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C3A5153-2F53-4BE8-A8A5-E582A6B24A7C}" type="slidenum">
              <a:rPr lang="pl-PL" smtClean="0"/>
              <a:t>‹#›</a:t>
            </a:fld>
            <a:endParaRPr lang="pl-PL"/>
          </a:p>
        </p:txBody>
      </p:sp>
    </p:spTree>
    <p:extLst>
      <p:ext uri="{BB962C8B-B14F-4D97-AF65-F5344CB8AC3E}">
        <p14:creationId xmlns:p14="http://schemas.microsoft.com/office/powerpoint/2010/main" val="1337145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03B65F74-CEF2-461F-B8F9-093FECB6D774}" type="datetimeFigureOut">
              <a:rPr lang="pl-PL" smtClean="0"/>
              <a:t>07.04.2020</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C3A5153-2F53-4BE8-A8A5-E582A6B24A7C}" type="slidenum">
              <a:rPr lang="pl-PL" smtClean="0"/>
              <a:t>‹#›</a:t>
            </a:fld>
            <a:endParaRPr lang="pl-PL"/>
          </a:p>
        </p:txBody>
      </p:sp>
    </p:spTree>
    <p:extLst>
      <p:ext uri="{BB962C8B-B14F-4D97-AF65-F5344CB8AC3E}">
        <p14:creationId xmlns:p14="http://schemas.microsoft.com/office/powerpoint/2010/main" val="254297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B65F74-CEF2-461F-B8F9-093FECB6D774}" type="datetimeFigureOut">
              <a:rPr lang="pl-PL" smtClean="0"/>
              <a:t>07.04.2020</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3A5153-2F53-4BE8-A8A5-E582A6B24A7C}" type="slidenum">
              <a:rPr lang="pl-PL" smtClean="0"/>
              <a:t>‹#›</a:t>
            </a:fld>
            <a:endParaRPr lang="pl-PL"/>
          </a:p>
        </p:txBody>
      </p:sp>
    </p:spTree>
    <p:extLst>
      <p:ext uri="{BB962C8B-B14F-4D97-AF65-F5344CB8AC3E}">
        <p14:creationId xmlns:p14="http://schemas.microsoft.com/office/powerpoint/2010/main" val="29257932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T4hR-Qmd28I"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solidFill>
            <a:schemeClr val="tx2">
              <a:lumMod val="40000"/>
              <a:lumOff val="60000"/>
            </a:schemeClr>
          </a:solidFill>
        </p:spPr>
        <p:txBody>
          <a:bodyPr/>
          <a:lstStyle/>
          <a:p>
            <a:r>
              <a:rPr lang="pl-PL" b="1" dirty="0" smtClean="0"/>
              <a:t>Katecheza 5</a:t>
            </a:r>
            <a:endParaRPr lang="pl-PL" b="1" dirty="0"/>
          </a:p>
        </p:txBody>
      </p:sp>
      <p:sp>
        <p:nvSpPr>
          <p:cNvPr id="3" name="Podtytuł 2"/>
          <p:cNvSpPr>
            <a:spLocks noGrp="1"/>
          </p:cNvSpPr>
          <p:nvPr>
            <p:ph type="subTitle" idx="1"/>
          </p:nvPr>
        </p:nvSpPr>
        <p:spPr>
          <a:xfrm>
            <a:off x="1403648" y="3356992"/>
            <a:ext cx="6624736" cy="2592288"/>
          </a:xfrm>
          <a:solidFill>
            <a:srgbClr val="FFC000"/>
          </a:solidFill>
        </p:spPr>
        <p:txBody>
          <a:bodyPr/>
          <a:lstStyle/>
          <a:p>
            <a:r>
              <a:rPr lang="pl-PL" b="1" dirty="0" smtClean="0">
                <a:solidFill>
                  <a:srgbClr val="FF0000"/>
                </a:solidFill>
              </a:rPr>
              <a:t>Przeżywam radość ze zmartwychwstania </a:t>
            </a:r>
            <a:r>
              <a:rPr lang="pl-PL" b="1" dirty="0" smtClean="0">
                <a:solidFill>
                  <a:srgbClr val="FF0000"/>
                </a:solidFill>
              </a:rPr>
              <a:t>Pana </a:t>
            </a:r>
            <a:r>
              <a:rPr lang="pl-PL" b="1" dirty="0" smtClean="0">
                <a:solidFill>
                  <a:srgbClr val="FF0000"/>
                </a:solidFill>
              </a:rPr>
              <a:t>Jezusa</a:t>
            </a:r>
            <a:r>
              <a:rPr lang="pl-PL" b="1" dirty="0" smtClean="0">
                <a:solidFill>
                  <a:srgbClr val="FF0000"/>
                </a:solidFill>
              </a:rPr>
              <a:t>.</a:t>
            </a:r>
          </a:p>
          <a:p>
            <a:r>
              <a:rPr lang="pl-PL" b="1" dirty="0" smtClean="0">
                <a:solidFill>
                  <a:srgbClr val="FF0000"/>
                </a:solidFill>
              </a:rPr>
              <a:t>Kl.0</a:t>
            </a:r>
            <a:endParaRPr lang="pl-PL" b="1" dirty="0">
              <a:solidFill>
                <a:srgbClr val="FF0000"/>
              </a:solidFill>
            </a:endParaRPr>
          </a:p>
        </p:txBody>
      </p:sp>
    </p:spTree>
    <p:extLst>
      <p:ext uri="{BB962C8B-B14F-4D97-AF65-F5344CB8AC3E}">
        <p14:creationId xmlns:p14="http://schemas.microsoft.com/office/powerpoint/2010/main" val="2399927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rgbClr val="00B0F0"/>
          </a:solidFill>
        </p:spPr>
        <p:txBody>
          <a:bodyPr>
            <a:noAutofit/>
          </a:bodyPr>
          <a:lstStyle/>
          <a:p>
            <a:r>
              <a:rPr lang="pl-PL" sz="3600" dirty="0" smtClean="0"/>
              <a:t>A teraz zaśpiewaj z ks. Biskupem  Antonim Długoszem</a:t>
            </a:r>
            <a:endParaRPr lang="pl-PL" sz="3600" dirty="0"/>
          </a:p>
        </p:txBody>
      </p:sp>
      <p:sp>
        <p:nvSpPr>
          <p:cNvPr id="3" name="Symbol zastępczy zawartości 2"/>
          <p:cNvSpPr>
            <a:spLocks noGrp="1"/>
          </p:cNvSpPr>
          <p:nvPr>
            <p:ph idx="1"/>
          </p:nvPr>
        </p:nvSpPr>
        <p:spPr>
          <a:xfrm>
            <a:off x="539552" y="1484784"/>
            <a:ext cx="8136904" cy="5184576"/>
          </a:xfrm>
          <a:solidFill>
            <a:schemeClr val="accent5">
              <a:lumMod val="40000"/>
              <a:lumOff val="60000"/>
            </a:schemeClr>
          </a:solidFill>
        </p:spPr>
        <p:txBody>
          <a:bodyPr>
            <a:normAutofit/>
          </a:bodyPr>
          <a:lstStyle/>
          <a:p>
            <a:r>
              <a:rPr lang="pl-PL" dirty="0" smtClean="0"/>
              <a:t>Bóg nie umarł</a:t>
            </a:r>
          </a:p>
          <a:p>
            <a:r>
              <a:rPr lang="pl-PL" dirty="0" smtClean="0"/>
              <a:t>Jezus żyje  2x</a:t>
            </a:r>
          </a:p>
          <a:p>
            <a:r>
              <a:rPr lang="pl-PL" dirty="0" smtClean="0"/>
              <a:t>Daj mu ręce swe,</a:t>
            </a:r>
          </a:p>
          <a:p>
            <a:r>
              <a:rPr lang="pl-PL" dirty="0" smtClean="0"/>
              <a:t>Daj mu nogi swe,</a:t>
            </a:r>
          </a:p>
          <a:p>
            <a:r>
              <a:rPr lang="pl-PL" dirty="0" smtClean="0"/>
              <a:t>Daj mu serce swe,</a:t>
            </a:r>
          </a:p>
          <a:p>
            <a:r>
              <a:rPr lang="pl-PL" dirty="0" smtClean="0"/>
              <a:t>On twoim Panem jest.</a:t>
            </a:r>
          </a:p>
          <a:p>
            <a:r>
              <a:rPr lang="pl-PL" dirty="0">
                <a:hlinkClick r:id="rId2"/>
              </a:rPr>
              <a:t>https://www.youtube.com/watch?v=T4hR-Qmd28I</a:t>
            </a:r>
            <a:endParaRPr lang="pl-PL" dirty="0"/>
          </a:p>
        </p:txBody>
      </p:sp>
    </p:spTree>
    <p:extLst>
      <p:ext uri="{BB962C8B-B14F-4D97-AF65-F5344CB8AC3E}">
        <p14:creationId xmlns:p14="http://schemas.microsoft.com/office/powerpoint/2010/main" val="2591694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rgbClr val="FFFF00"/>
          </a:solidFill>
        </p:spPr>
        <p:txBody>
          <a:bodyPr/>
          <a:lstStyle/>
          <a:p>
            <a:r>
              <a:rPr lang="pl-PL" dirty="0" smtClean="0"/>
              <a:t>Zadanie: </a:t>
            </a:r>
            <a:endParaRPr lang="pl-PL" dirty="0"/>
          </a:p>
        </p:txBody>
      </p:sp>
      <p:sp>
        <p:nvSpPr>
          <p:cNvPr id="3" name="Symbol zastępczy zawartości 2"/>
          <p:cNvSpPr>
            <a:spLocks noGrp="1"/>
          </p:cNvSpPr>
          <p:nvPr>
            <p:ph idx="1"/>
          </p:nvPr>
        </p:nvSpPr>
        <p:spPr>
          <a:solidFill>
            <a:schemeClr val="accent1">
              <a:lumMod val="20000"/>
              <a:lumOff val="80000"/>
            </a:schemeClr>
          </a:solidFill>
        </p:spPr>
        <p:txBody>
          <a:bodyPr/>
          <a:lstStyle/>
          <a:p>
            <a:endParaRPr lang="pl-PL" dirty="0" smtClean="0"/>
          </a:p>
          <a:p>
            <a:r>
              <a:rPr lang="pl-PL" dirty="0" smtClean="0"/>
              <a:t>Narysuj swój koszyczek wielkanocny.</a:t>
            </a:r>
          </a:p>
          <a:p>
            <a:endParaRPr lang="pl-PL" dirty="0"/>
          </a:p>
        </p:txBody>
      </p:sp>
      <p:pic>
        <p:nvPicPr>
          <p:cNvPr id="4" name="Obraz 3" descr="ŻYCZENIA WIELKANOCNE | Przedszkole Jutrzenka w Szczecinie"/>
          <p:cNvPicPr/>
          <p:nvPr/>
        </p:nvPicPr>
        <p:blipFill>
          <a:blip r:embed="rId2">
            <a:extLst>
              <a:ext uri="{28A0092B-C50C-407E-A947-70E740481C1C}">
                <a14:useLocalDpi xmlns:a14="http://schemas.microsoft.com/office/drawing/2010/main" val="0"/>
              </a:ext>
            </a:extLst>
          </a:blip>
          <a:srcRect/>
          <a:stretch>
            <a:fillRect/>
          </a:stretch>
        </p:blipFill>
        <p:spPr bwMode="auto">
          <a:xfrm>
            <a:off x="3059832" y="2852936"/>
            <a:ext cx="3312368" cy="3148697"/>
          </a:xfrm>
          <a:prstGeom prst="rect">
            <a:avLst/>
          </a:prstGeom>
          <a:noFill/>
          <a:ln>
            <a:noFill/>
          </a:ln>
        </p:spPr>
      </p:pic>
    </p:spTree>
    <p:extLst>
      <p:ext uri="{BB962C8B-B14F-4D97-AF65-F5344CB8AC3E}">
        <p14:creationId xmlns:p14="http://schemas.microsoft.com/office/powerpoint/2010/main" val="645973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395536" y="116632"/>
            <a:ext cx="8291264" cy="1301006"/>
          </a:xfrm>
          <a:solidFill>
            <a:srgbClr val="92D050"/>
          </a:solidFill>
        </p:spPr>
        <p:txBody>
          <a:bodyPr>
            <a:normAutofit/>
          </a:bodyPr>
          <a:lstStyle/>
          <a:p>
            <a:r>
              <a:rPr lang="pl-PL" sz="3600" dirty="0" smtClean="0">
                <a:solidFill>
                  <a:srgbClr val="FF0000"/>
                </a:solidFill>
                <a:latin typeface="Arial Black" panose="020B0A04020102020204" pitchFamily="34" charset="0"/>
              </a:rPr>
              <a:t>Pan Jezus zmartwychwstał! Alleluja!</a:t>
            </a:r>
            <a:endParaRPr lang="pl-PL" sz="3600" dirty="0">
              <a:solidFill>
                <a:srgbClr val="FF0000"/>
              </a:solidFill>
              <a:latin typeface="Arial Black" panose="020B0A04020102020204" pitchFamily="34" charset="0"/>
            </a:endParaRPr>
          </a:p>
        </p:txBody>
      </p:sp>
      <p:pic>
        <p:nvPicPr>
          <p:cNvPr id="6" name="Symbol zastępczy zawartości 5" descr="Puzzle Wielkanocne - Chrystus Zmartwychwstały"/>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2771800" y="1484784"/>
            <a:ext cx="3312368" cy="5184576"/>
          </a:xfrm>
          <a:prstGeom prst="rect">
            <a:avLst/>
          </a:prstGeom>
          <a:noFill/>
          <a:ln w="28575">
            <a:solidFill>
              <a:schemeClr val="tx1"/>
            </a:solidFill>
          </a:ln>
        </p:spPr>
      </p:pic>
    </p:spTree>
    <p:extLst>
      <p:ext uri="{BB962C8B-B14F-4D97-AF65-F5344CB8AC3E}">
        <p14:creationId xmlns:p14="http://schemas.microsoft.com/office/powerpoint/2010/main" val="1611218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rgbClr val="FFFF00"/>
          </a:solidFill>
        </p:spPr>
        <p:txBody>
          <a:bodyPr/>
          <a:lstStyle/>
          <a:p>
            <a:r>
              <a:rPr lang="pl-PL" dirty="0" smtClean="0"/>
              <a:t>Opowiadanie: Było sobie jajko ……</a:t>
            </a:r>
            <a:endParaRPr lang="pl-PL" dirty="0"/>
          </a:p>
        </p:txBody>
      </p:sp>
      <p:sp>
        <p:nvSpPr>
          <p:cNvPr id="3" name="Symbol zastępczy zawartości 2"/>
          <p:cNvSpPr>
            <a:spLocks noGrp="1"/>
          </p:cNvSpPr>
          <p:nvPr>
            <p:ph idx="1"/>
          </p:nvPr>
        </p:nvSpPr>
        <p:spPr>
          <a:xfrm>
            <a:off x="457200" y="1600200"/>
            <a:ext cx="8291264" cy="4997152"/>
          </a:xfrm>
          <a:solidFill>
            <a:srgbClr val="FFC000"/>
          </a:solidFill>
        </p:spPr>
        <p:txBody>
          <a:bodyPr>
            <a:normAutofit fontScale="70000" lnSpcReduction="20000"/>
          </a:bodyPr>
          <a:lstStyle/>
          <a:p>
            <a:r>
              <a:rPr lang="pl-PL" dirty="0"/>
              <a:t>Było sobie jajko. Nie kwadratowe, nie podłużne, zwyczajne jajko. Leżało na grzędzie, dopóki mama nie wzięła go stamtąd i nie zaniosła do wielkiego kosza. Było tam już więcej jajek. Wszystkie wydawały się takie zwyczajne, lecz nasze jajeczko spodobało się Kasi. Razem z mamą ułożyła je starannie w ogromnym wiklinowym koszyku. Potem przykryły je sianem i zamknęły wieko, które również było z wikliny. A kosz był tak wielki, że mała Kasia sama mogłaby się w nim schować. – Mamusiu, to jajko będzie moje, dobrze?. Mama uśmiechnęła się patrząc na Kasię, a potem odkryła kosz i zrobiła na jajku Kasi czerwoną kropkę. Kasia była zachwycona. </a:t>
            </a:r>
          </a:p>
          <a:p>
            <a:r>
              <a:rPr lang="pl-PL" dirty="0"/>
              <a:t>Następnego dnia  mama przyniosła jeszcze 3 jajka. Ułożyła je obok poprzednich. Policzyły wszystkie dokładnie. Było ich 15. Potem mama poszła do kuchni. Nasłuchując uważnie, wybrała jedną kurę. Ostrożnie, aby nie zgnieść leżących w koszu jajek, posadziła ją na nich. Kura natychmiast rozłożyła swoje skrzydła i wydała radosne:  Kwo, </a:t>
            </a:r>
            <a:r>
              <a:rPr lang="pl-PL" dirty="0" err="1"/>
              <a:t>kwo</a:t>
            </a:r>
            <a:r>
              <a:rPr lang="pl-PL" dirty="0"/>
              <a:t>, </a:t>
            </a:r>
            <a:r>
              <a:rPr lang="pl-PL" dirty="0" err="1"/>
              <a:t>kwo</a:t>
            </a:r>
            <a:r>
              <a:rPr lang="pl-PL" dirty="0"/>
              <a:t>….</a:t>
            </a:r>
          </a:p>
          <a:p>
            <a:endParaRPr lang="pl-PL" dirty="0"/>
          </a:p>
        </p:txBody>
      </p:sp>
    </p:spTree>
    <p:extLst>
      <p:ext uri="{BB962C8B-B14F-4D97-AF65-F5344CB8AC3E}">
        <p14:creationId xmlns:p14="http://schemas.microsoft.com/office/powerpoint/2010/main" val="2783214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467544" y="836712"/>
            <a:ext cx="8280920" cy="5616624"/>
          </a:xfrm>
          <a:solidFill>
            <a:srgbClr val="FFC000"/>
          </a:solidFill>
        </p:spPr>
        <p:txBody>
          <a:bodyPr>
            <a:normAutofit fontScale="85000" lnSpcReduction="20000"/>
          </a:bodyPr>
          <a:lstStyle/>
          <a:p>
            <a:r>
              <a:rPr lang="pl-PL" dirty="0"/>
              <a:t>Codziennie rano mama przychodziła i wyjmowała na chwile kurę, aby dać jej jeść. Kasia przybiegała za każdym razem, aby chociaż paluszkiem dotknąć swojego jajka. Przez wiele dni nic się nie działo, dziewczynce znudziło się przychodzenie. Pewnego jednak </a:t>
            </a:r>
            <a:r>
              <a:rPr lang="pl-PL" dirty="0" smtClean="0"/>
              <a:t>dnia,  gdy </a:t>
            </a:r>
            <a:r>
              <a:rPr lang="pl-PL" dirty="0"/>
              <a:t>mama zawołała Kasię, ta z zaciekawieniem pochyliła się nad swoim jajkiem. Usłyszała puk, puk, puk…. Mamusiu, ktoś tam puka! -  zawołała Kasia. Po chwili pękła skorupka i z jajka wystawił się mały dzióbek. Kasia znieruchomiała z zachwytu. Zanim mama z powrotem posadziła kurę, jajeczko rozsypało się całe, a na skorupce siedziało małe kurczątko. Kasia przytuliła je do swego policzka dziwiąc się jak to jest, że ze zwykłego jajka może wyjść takie śliczne, żywe kurczątko! </a:t>
            </a:r>
          </a:p>
        </p:txBody>
      </p:sp>
    </p:spTree>
    <p:extLst>
      <p:ext uri="{BB962C8B-B14F-4D97-AF65-F5344CB8AC3E}">
        <p14:creationId xmlns:p14="http://schemas.microsoft.com/office/powerpoint/2010/main" val="2806623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pic>
        <p:nvPicPr>
          <p:cNvPr id="4" name="Symbol zastępczy zawartości 3" descr="Wielkanoc w Zakopanem - Blog - Góral poleca"/>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77528" y="1600200"/>
            <a:ext cx="6788944" cy="4525963"/>
          </a:xfrm>
          <a:prstGeom prst="rect">
            <a:avLst/>
          </a:prstGeom>
          <a:noFill/>
          <a:ln>
            <a:noFill/>
          </a:ln>
        </p:spPr>
      </p:pic>
    </p:spTree>
    <p:extLst>
      <p:ext uri="{BB962C8B-B14F-4D97-AF65-F5344CB8AC3E}">
        <p14:creationId xmlns:p14="http://schemas.microsoft.com/office/powerpoint/2010/main" val="2175931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a:xfrm>
            <a:off x="467544" y="332656"/>
            <a:ext cx="8280920" cy="6264696"/>
          </a:xfrm>
          <a:solidFill>
            <a:schemeClr val="accent6">
              <a:lumMod val="40000"/>
              <a:lumOff val="60000"/>
            </a:schemeClr>
          </a:solidFill>
        </p:spPr>
        <p:txBody>
          <a:bodyPr>
            <a:normAutofit fontScale="92500" lnSpcReduction="20000"/>
          </a:bodyPr>
          <a:lstStyle/>
          <a:p>
            <a:endParaRPr lang="pl-PL" dirty="0" smtClean="0"/>
          </a:p>
          <a:p>
            <a:r>
              <a:rPr lang="pl-PL" dirty="0" smtClean="0"/>
              <a:t>W mieście Jerozolima był pewien grób, szczelnie zamknięty. Ułożono w nim Pana Jezusa. Od tej pory już nikt nie miał go oglądać. Kamień, którym zasunięto wejście był tak duży, że trzeba było kilku ludzi silnych ludzi, aby go odsunąć. Matka Boska została sama. Apostołowie płakali. Jednak w nocy stało się coś niesamowitego! Ciężki kamień odsunął się nagle i potoczył jak mała piłeczka. Pan Jezus wyszedł z grobu żywy i pełen światła. Ujrzała go Maria Magdalena. Pobiegła i powiedziała o tym Apostołom. W całym mieście Jerozolima powtarzano Jezus żyje!!! </a:t>
            </a:r>
            <a:r>
              <a:rPr lang="pl-PL" b="1" dirty="0" smtClean="0">
                <a:solidFill>
                  <a:srgbClr val="7030A0"/>
                </a:solidFill>
              </a:rPr>
              <a:t>Noc, w której Jezus wstał z grobu nazwano </a:t>
            </a:r>
            <a:r>
              <a:rPr lang="pl-PL" b="1" dirty="0" smtClean="0">
                <a:solidFill>
                  <a:srgbClr val="FF0000"/>
                </a:solidFill>
              </a:rPr>
              <a:t>WIELKANOC,</a:t>
            </a:r>
            <a:r>
              <a:rPr lang="pl-PL" b="1" dirty="0" smtClean="0">
                <a:solidFill>
                  <a:srgbClr val="7030A0"/>
                </a:solidFill>
              </a:rPr>
              <a:t> a my wszyscy śpiewamy radosne </a:t>
            </a:r>
            <a:r>
              <a:rPr lang="pl-PL" b="1" dirty="0" smtClean="0">
                <a:solidFill>
                  <a:srgbClr val="FF0000"/>
                </a:solidFill>
              </a:rPr>
              <a:t>ALLELUJA!</a:t>
            </a:r>
            <a:endParaRPr lang="pl-PL" b="1" dirty="0">
              <a:solidFill>
                <a:srgbClr val="FF0000"/>
              </a:solidFill>
            </a:endParaRPr>
          </a:p>
        </p:txBody>
      </p:sp>
    </p:spTree>
    <p:extLst>
      <p:ext uri="{BB962C8B-B14F-4D97-AF65-F5344CB8AC3E}">
        <p14:creationId xmlns:p14="http://schemas.microsoft.com/office/powerpoint/2010/main" val="58320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rgbClr val="FFC000"/>
          </a:solidFill>
        </p:spPr>
        <p:txBody>
          <a:bodyPr>
            <a:normAutofit/>
          </a:bodyPr>
          <a:lstStyle/>
          <a:p>
            <a:r>
              <a:rPr lang="pl-PL" sz="3200" dirty="0" smtClean="0"/>
              <a:t>Czytamy o tym wydarzeniu w Ewangelii </a:t>
            </a:r>
            <a:r>
              <a:rPr lang="pl-PL" sz="3200" dirty="0" smtClean="0"/>
              <a:t>według św. Łukasza rozdział 24 werset 0d 1 do 6 a.</a:t>
            </a:r>
            <a:endParaRPr lang="pl-PL" sz="3200" dirty="0"/>
          </a:p>
        </p:txBody>
      </p:sp>
      <p:sp>
        <p:nvSpPr>
          <p:cNvPr id="3" name="Symbol zastępczy zawartości 2"/>
          <p:cNvSpPr>
            <a:spLocks noGrp="1"/>
          </p:cNvSpPr>
          <p:nvPr>
            <p:ph idx="1"/>
          </p:nvPr>
        </p:nvSpPr>
        <p:spPr>
          <a:solidFill>
            <a:srgbClr val="FFFF00"/>
          </a:solidFill>
        </p:spPr>
        <p:txBody>
          <a:bodyPr/>
          <a:lstStyle/>
          <a:p>
            <a:r>
              <a:rPr lang="pl-PL" b="1" dirty="0"/>
              <a:t>„</a:t>
            </a:r>
            <a:r>
              <a:rPr lang="pl-PL" dirty="0"/>
              <a:t>W pierwszy dzień tygodnia poszły skoro świt do grobu, niosąc przygotowane wonności. </a:t>
            </a:r>
            <a:r>
              <a:rPr lang="pl-PL" b="1" dirty="0"/>
              <a:t> </a:t>
            </a:r>
            <a:r>
              <a:rPr lang="pl-PL" dirty="0"/>
              <a:t>Kamień od grobu zastały odsunięty. </a:t>
            </a:r>
            <a:r>
              <a:rPr lang="pl-PL" b="1" dirty="0"/>
              <a:t> </a:t>
            </a:r>
            <a:r>
              <a:rPr lang="pl-PL" dirty="0"/>
              <a:t>A skoro weszły, nie znalazły ciała Pana Jezusa… Stanęło przed nimi dwóch mężczyzn w lśniących szatach… rzekli do nich: </a:t>
            </a:r>
            <a:r>
              <a:rPr lang="pl-PL" b="1" dirty="0">
                <a:solidFill>
                  <a:srgbClr val="FF0000"/>
                </a:solidFill>
              </a:rPr>
              <a:t>«Dlaczego szukacie żyjącego wśród umarłych?  Nie ma Go tutaj; zmartwychwstał!</a:t>
            </a:r>
          </a:p>
          <a:p>
            <a:endParaRPr lang="pl-PL" dirty="0"/>
          </a:p>
        </p:txBody>
      </p:sp>
    </p:spTree>
    <p:extLst>
      <p:ext uri="{BB962C8B-B14F-4D97-AF65-F5344CB8AC3E}">
        <p14:creationId xmlns:p14="http://schemas.microsoft.com/office/powerpoint/2010/main" val="1649636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rgbClr val="00B050"/>
          </a:solidFill>
        </p:spPr>
        <p:txBody>
          <a:bodyPr/>
          <a:lstStyle/>
          <a:p>
            <a:r>
              <a:rPr lang="pl-PL" dirty="0" smtClean="0"/>
              <a:t>Grób Pana Jezusa w Jerozolimie</a:t>
            </a:r>
            <a:endParaRPr lang="pl-PL" dirty="0"/>
          </a:p>
        </p:txBody>
      </p:sp>
      <p:pic>
        <p:nvPicPr>
          <p:cNvPr id="4" name="Symbol zastępczy zawartości 3" descr="Parafia p.w. Św. Andrzeja Apostoła w Gosławicach"/>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95736" y="1556792"/>
            <a:ext cx="3528392" cy="4968552"/>
          </a:xfrm>
          <a:prstGeom prst="rect">
            <a:avLst/>
          </a:prstGeom>
          <a:noFill/>
          <a:ln w="57150">
            <a:solidFill>
              <a:schemeClr val="tx1"/>
            </a:solidFill>
          </a:ln>
        </p:spPr>
      </p:pic>
    </p:spTree>
    <p:extLst>
      <p:ext uri="{BB962C8B-B14F-4D97-AF65-F5344CB8AC3E}">
        <p14:creationId xmlns:p14="http://schemas.microsoft.com/office/powerpoint/2010/main" val="1356029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rgbClr val="00B050"/>
          </a:solidFill>
        </p:spPr>
        <p:txBody>
          <a:bodyPr>
            <a:normAutofit fontScale="90000"/>
          </a:bodyPr>
          <a:lstStyle/>
          <a:p>
            <a:r>
              <a:rPr lang="pl-PL" dirty="0"/>
              <a:t>Dlaczego jajka święci się na Wielkanoc….</a:t>
            </a:r>
          </a:p>
        </p:txBody>
      </p:sp>
      <p:sp>
        <p:nvSpPr>
          <p:cNvPr id="3" name="Symbol zastępczy zawartości 2"/>
          <p:cNvSpPr>
            <a:spLocks noGrp="1"/>
          </p:cNvSpPr>
          <p:nvPr>
            <p:ph idx="1"/>
          </p:nvPr>
        </p:nvSpPr>
        <p:spPr>
          <a:xfrm>
            <a:off x="457200" y="1600200"/>
            <a:ext cx="8291264" cy="4925144"/>
          </a:xfrm>
          <a:solidFill>
            <a:srgbClr val="FFC000"/>
          </a:solidFill>
        </p:spPr>
        <p:txBody>
          <a:bodyPr>
            <a:normAutofit/>
          </a:bodyPr>
          <a:lstStyle/>
          <a:p>
            <a:r>
              <a:rPr lang="pl-PL" b="1" dirty="0">
                <a:solidFill>
                  <a:srgbClr val="FF0000"/>
                </a:solidFill>
              </a:rPr>
              <a:t>Jajko jest symbolem życia. Jego skorupka jest twarda i ciasno zamknięta, jak skalny grób, który kryje w sobie życie.</a:t>
            </a:r>
          </a:p>
          <a:p>
            <a:r>
              <a:rPr lang="pl-PL" dirty="0"/>
              <a:t>W Wielką Sobotę przed Wielkanocą, we wszystkich kościołach są udekorowane ołtarze jak groby. To na Pamiątkę Pan Jezusa. Przychodzimy wtedy z koszyczkiem, aby Ksiądz poświęcił nam pokarmy, które będziemy jedli w niedzielę wielkanocną.</a:t>
            </a:r>
          </a:p>
          <a:p>
            <a:endParaRPr lang="pl-PL" dirty="0"/>
          </a:p>
        </p:txBody>
      </p:sp>
    </p:spTree>
    <p:extLst>
      <p:ext uri="{BB962C8B-B14F-4D97-AF65-F5344CB8AC3E}">
        <p14:creationId xmlns:p14="http://schemas.microsoft.com/office/powerpoint/2010/main" val="1976259229"/>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620</Words>
  <Application>Microsoft Office PowerPoint</Application>
  <PresentationFormat>Pokaz na ekranie (4:3)</PresentationFormat>
  <Paragraphs>27</Paragraphs>
  <Slides>11</Slides>
  <Notes>0</Notes>
  <HiddenSlides>0</HiddenSlides>
  <MMClips>0</MMClips>
  <ScaleCrop>false</ScaleCrop>
  <HeadingPairs>
    <vt:vector size="4" baseType="variant">
      <vt:variant>
        <vt:lpstr>Motyw</vt:lpstr>
      </vt:variant>
      <vt:variant>
        <vt:i4>1</vt:i4>
      </vt:variant>
      <vt:variant>
        <vt:lpstr>Tytuły slajdów</vt:lpstr>
      </vt:variant>
      <vt:variant>
        <vt:i4>11</vt:i4>
      </vt:variant>
    </vt:vector>
  </HeadingPairs>
  <TitlesOfParts>
    <vt:vector size="12" baseType="lpstr">
      <vt:lpstr>Motyw pakietu Office</vt:lpstr>
      <vt:lpstr>Katecheza 5</vt:lpstr>
      <vt:lpstr>Pan Jezus zmartwychwstał! Alleluja!</vt:lpstr>
      <vt:lpstr>Opowiadanie: Było sobie jajko ……</vt:lpstr>
      <vt:lpstr>Prezentacja programu PowerPoint</vt:lpstr>
      <vt:lpstr>Prezentacja programu PowerPoint</vt:lpstr>
      <vt:lpstr>Prezentacja programu PowerPoint</vt:lpstr>
      <vt:lpstr>Czytamy o tym wydarzeniu w Ewangelii według św. Łukasza rozdział 24 werset 0d 1 do 6 a.</vt:lpstr>
      <vt:lpstr>Grób Pana Jezusa w Jerozolimie</vt:lpstr>
      <vt:lpstr>Dlaczego jajka święci się na Wielkanoc….</vt:lpstr>
      <vt:lpstr>A teraz zaśpiewaj z ks. Biskupem  Antonim Długoszem</vt:lpstr>
      <vt:lpstr>Zadanie: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Katecheza</dc:title>
  <dc:creator>User</dc:creator>
  <cp:lastModifiedBy>User</cp:lastModifiedBy>
  <cp:revision>5</cp:revision>
  <dcterms:created xsi:type="dcterms:W3CDTF">2020-03-31T17:02:12Z</dcterms:created>
  <dcterms:modified xsi:type="dcterms:W3CDTF">2020-04-07T06:22:13Z</dcterms:modified>
</cp:coreProperties>
</file>