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4" r:id="rId8"/>
    <p:sldId id="265" r:id="rId9"/>
    <p:sldId id="266" r:id="rId10"/>
    <p:sldId id="267" r:id="rId1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4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E6FDF1B-0AB4-4AD6-AD30-90ED9E9DC556}" type="datetimeFigureOut">
              <a:rPr lang="pl-PL" smtClean="0"/>
              <a:t>30.03.2020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354086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E6FDF1B-0AB4-4AD6-AD30-90ED9E9DC556}" type="datetimeFigureOut">
              <a:rPr lang="pl-PL" smtClean="0"/>
              <a:t>30.03.2020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730300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E6FDF1B-0AB4-4AD6-AD30-90ED9E9DC556}" type="datetimeFigureOut">
              <a:rPr lang="pl-PL" smtClean="0"/>
              <a:t>30.03.2020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326378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E6FDF1B-0AB4-4AD6-AD30-90ED9E9DC556}" type="datetimeFigureOut">
              <a:rPr lang="pl-PL" smtClean="0"/>
              <a:t>30.03.2020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132054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E6FDF1B-0AB4-4AD6-AD30-90ED9E9DC556}" type="datetimeFigureOut">
              <a:rPr lang="pl-PL" smtClean="0"/>
              <a:t>30.03.2020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182661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E6FDF1B-0AB4-4AD6-AD30-90ED9E9DC556}" type="datetimeFigureOut">
              <a:rPr lang="pl-PL" smtClean="0"/>
              <a:t>30.03.2020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4201603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E6FDF1B-0AB4-4AD6-AD30-90ED9E9DC556}" type="datetimeFigureOut">
              <a:rPr lang="pl-PL" smtClean="0"/>
              <a:t>30.03.2020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2988720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E6FDF1B-0AB4-4AD6-AD30-90ED9E9DC556}" type="datetimeFigureOut">
              <a:rPr lang="pl-PL" smtClean="0"/>
              <a:t>30.03.2020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2290629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E6FDF1B-0AB4-4AD6-AD30-90ED9E9DC556}" type="datetimeFigureOut">
              <a:rPr lang="pl-PL" smtClean="0"/>
              <a:t>30.03.2020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730028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E6FDF1B-0AB4-4AD6-AD30-90ED9E9DC556}" type="datetimeFigureOut">
              <a:rPr lang="pl-PL" smtClean="0"/>
              <a:t>30.03.2020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3113131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E6FDF1B-0AB4-4AD6-AD30-90ED9E9DC556}" type="datetimeFigureOut">
              <a:rPr lang="pl-PL" smtClean="0"/>
              <a:t>30.03.2020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1511D1-7282-4411-AB17-0B8E0FA1A52F}" type="slidenum">
              <a:rPr lang="pl-PL" smtClean="0"/>
              <a:t>‹#›</a:t>
            </a:fld>
            <a:endParaRPr lang="pl-PL"/>
          </a:p>
        </p:txBody>
      </p:sp>
    </p:spTree>
    <p:extLst>
      <p:ext uri="{BB962C8B-B14F-4D97-AF65-F5344CB8AC3E}">
        <p14:creationId xmlns:p14="http://schemas.microsoft.com/office/powerpoint/2010/main" val="722001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FDF1B-0AB4-4AD6-AD30-90ED9E9DC556}" type="datetimeFigureOut">
              <a:rPr lang="pl-PL" smtClean="0"/>
              <a:t>30.03.2020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511D1-7282-4411-AB17-0B8E0FA1A52F}" type="slidenum">
              <a:rPr lang="pl-PL" smtClean="0"/>
              <a:t>‹#›</a:t>
            </a:fld>
            <a:endParaRPr lang="pl-PL"/>
          </a:p>
        </p:txBody>
      </p:sp>
    </p:spTree>
    <p:extLst>
      <p:ext uri="{BB962C8B-B14F-4D97-AF65-F5344CB8AC3E}">
        <p14:creationId xmlns:p14="http://schemas.microsoft.com/office/powerpoint/2010/main" val="3930624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monikapalloti.blox.pl/html/1310721,262146,169.html?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3UKIrDTbas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solidFill>
            <a:srgbClr val="FFC000"/>
          </a:solidFill>
        </p:spPr>
        <p:txBody>
          <a:bodyPr/>
          <a:lstStyle/>
          <a:p>
            <a:r>
              <a:rPr lang="pl-PL" b="1" dirty="0" smtClean="0"/>
              <a:t>Katecheza 3</a:t>
            </a:r>
            <a:endParaRPr lang="pl-PL" b="1" dirty="0"/>
          </a:p>
        </p:txBody>
      </p:sp>
      <p:sp>
        <p:nvSpPr>
          <p:cNvPr id="3" name="Podtytuł 2"/>
          <p:cNvSpPr>
            <a:spLocks noGrp="1"/>
          </p:cNvSpPr>
          <p:nvPr>
            <p:ph type="subTitle" idx="1"/>
          </p:nvPr>
        </p:nvSpPr>
        <p:spPr>
          <a:xfrm>
            <a:off x="1259632" y="3212976"/>
            <a:ext cx="6552728" cy="2736304"/>
          </a:xfrm>
          <a:solidFill>
            <a:schemeClr val="accent4">
              <a:lumMod val="40000"/>
              <a:lumOff val="60000"/>
            </a:schemeClr>
          </a:solidFill>
        </p:spPr>
        <p:txBody>
          <a:bodyPr/>
          <a:lstStyle/>
          <a:p>
            <a:endParaRPr lang="pl-PL" b="1" dirty="0" smtClean="0">
              <a:solidFill>
                <a:schemeClr val="tx1"/>
              </a:solidFill>
            </a:endParaRPr>
          </a:p>
          <a:p>
            <a:r>
              <a:rPr lang="pl-PL" b="1" dirty="0" smtClean="0">
                <a:solidFill>
                  <a:schemeClr val="tx1"/>
                </a:solidFill>
              </a:rPr>
              <a:t>Temat: Z miłości dla nas, Pan Jezus umiera na krzyżu (Wielki Piątek)</a:t>
            </a:r>
            <a:endParaRPr lang="pl-PL" b="1" dirty="0">
              <a:solidFill>
                <a:schemeClr val="tx1"/>
              </a:solidFill>
            </a:endParaRPr>
          </a:p>
        </p:txBody>
      </p:sp>
    </p:spTree>
    <p:extLst>
      <p:ext uri="{BB962C8B-B14F-4D97-AF65-F5344CB8AC3E}">
        <p14:creationId xmlns:p14="http://schemas.microsoft.com/office/powerpoint/2010/main" val="3400185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00B050"/>
          </a:solidFill>
        </p:spPr>
        <p:txBody>
          <a:bodyPr/>
          <a:lstStyle/>
          <a:p>
            <a:r>
              <a:rPr lang="pl-PL" dirty="0" smtClean="0"/>
              <a:t>Zadanie: </a:t>
            </a:r>
            <a:endParaRPr lang="pl-PL" dirty="0"/>
          </a:p>
        </p:txBody>
      </p:sp>
      <p:sp>
        <p:nvSpPr>
          <p:cNvPr id="3" name="Symbol zastępczy zawartości 2"/>
          <p:cNvSpPr>
            <a:spLocks noGrp="1"/>
          </p:cNvSpPr>
          <p:nvPr>
            <p:ph idx="1"/>
          </p:nvPr>
        </p:nvSpPr>
        <p:spPr>
          <a:solidFill>
            <a:srgbClr val="00B0F0"/>
          </a:solidFill>
        </p:spPr>
        <p:txBody>
          <a:bodyPr/>
          <a:lstStyle/>
          <a:p>
            <a:r>
              <a:rPr lang="pl-PL" dirty="0" smtClean="0"/>
              <a:t>Wykonaj kartę pracy nr. 1 do katechezy 2.</a:t>
            </a:r>
          </a:p>
          <a:p>
            <a:r>
              <a:rPr lang="pl-PL" dirty="0" smtClean="0"/>
              <a:t>Zdjęcie gotowej pracy wyślij do mnie.</a:t>
            </a:r>
          </a:p>
          <a:p>
            <a:r>
              <a:rPr lang="pl-PL" dirty="0" smtClean="0"/>
              <a:t>Pozdrawiam Monika Piwowarczyk</a:t>
            </a:r>
            <a:endParaRPr lang="pl-PL" dirty="0"/>
          </a:p>
        </p:txBody>
      </p:sp>
    </p:spTree>
    <p:extLst>
      <p:ext uri="{BB962C8B-B14F-4D97-AF65-F5344CB8AC3E}">
        <p14:creationId xmlns:p14="http://schemas.microsoft.com/office/powerpoint/2010/main" val="3478827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smtClean="0"/>
              <a:t>Opowiadanie</a:t>
            </a:r>
            <a:endParaRPr lang="pl-PL" dirty="0"/>
          </a:p>
        </p:txBody>
      </p:sp>
      <p:sp>
        <p:nvSpPr>
          <p:cNvPr id="3" name="Symbol zastępczy zawartości 2"/>
          <p:cNvSpPr>
            <a:spLocks noGrp="1"/>
          </p:cNvSpPr>
          <p:nvPr>
            <p:ph idx="1"/>
          </p:nvPr>
        </p:nvSpPr>
        <p:spPr>
          <a:xfrm>
            <a:off x="395536" y="1268760"/>
            <a:ext cx="8424936" cy="5400600"/>
          </a:xfrm>
        </p:spPr>
        <p:style>
          <a:lnRef idx="1">
            <a:schemeClr val="dk1"/>
          </a:lnRef>
          <a:fillRef idx="2">
            <a:schemeClr val="dk1"/>
          </a:fillRef>
          <a:effectRef idx="1">
            <a:schemeClr val="dk1"/>
          </a:effectRef>
          <a:fontRef idx="minor">
            <a:schemeClr val="dk1"/>
          </a:fontRef>
        </p:style>
        <p:txBody>
          <a:bodyPr>
            <a:normAutofit fontScale="85000" lnSpcReduction="20000"/>
          </a:bodyPr>
          <a:lstStyle/>
          <a:p>
            <a:r>
              <a:rPr lang="pl-PL" dirty="0" smtClean="0"/>
              <a:t>Jeden z polskich kapłanów wyjechał na Białoruś, by tam nauczać o Bogu. Powierzony mu kościół  był bardzo stary i zniszczony, gdyż przez wiele lat nie sprawowano tam mszy </a:t>
            </a:r>
            <a:r>
              <a:rPr lang="pl-PL" dirty="0"/>
              <a:t>ś</a:t>
            </a:r>
            <a:r>
              <a:rPr lang="pl-PL" dirty="0" smtClean="0"/>
              <a:t>w. Zaraz w pierwszym tygodniu przyszedł do zakrystii starszy człowiek i poprosił, aby wszyscy wyszli oprócz księdza proboszcza. Wówczas to starszy pan rozpiął swoją zniszczoną kurtkę i wyjął z niej piękny </a:t>
            </a:r>
            <a:r>
              <a:rPr lang="pl-PL" b="1" dirty="0" smtClean="0">
                <a:solidFill>
                  <a:srgbClr val="FF0000"/>
                </a:solidFill>
              </a:rPr>
              <a:t>krzyż. </a:t>
            </a:r>
            <a:r>
              <a:rPr lang="pl-PL" dirty="0" smtClean="0"/>
              <a:t>Jak wspominał przechowywał go 45 lat  w swoim domu i nikomu o nim nic nie powiedział. Bał się, że umrze i nikt nie pozna </a:t>
            </a:r>
            <a:r>
              <a:rPr lang="pl-PL" dirty="0"/>
              <a:t>t</a:t>
            </a:r>
            <a:r>
              <a:rPr lang="pl-PL" dirty="0" smtClean="0"/>
              <a:t>ajemnicy tego Krzyża. Uratował go w czasie II wojny, gdy podczas Mszy św. dotarła wiadomość o wkroczeniu Niemców, którzy grabili, niszczyli i rujnowali kościoły. Przez te wszystkie lata strzegł ten Krzyż- modlił się w ukryciu, by Chrystusowi podziękować za Jego miłość i ocalone życie.</a:t>
            </a:r>
          </a:p>
          <a:p>
            <a:endParaRPr lang="pl-PL" dirty="0"/>
          </a:p>
        </p:txBody>
      </p:sp>
    </p:spTree>
    <p:extLst>
      <p:ext uri="{BB962C8B-B14F-4D97-AF65-F5344CB8AC3E}">
        <p14:creationId xmlns:p14="http://schemas.microsoft.com/office/powerpoint/2010/main" val="2255495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solidFill>
            <a:srgbClr val="00B0F0"/>
          </a:solidFill>
        </p:spPr>
        <p:txBody>
          <a:bodyPr/>
          <a:lstStyle/>
          <a:p>
            <a:r>
              <a:rPr lang="pl-PL" dirty="0" smtClean="0"/>
              <a:t>Pan Jezus po Ostatniej Wieczerzy udał się do Ogrodu Oliwnego. Tam zatrzymali go żołnierze. Zaprowadzili na sąd. Podczas sądu Jezus wyznał, że jest Królem, który przyszedł, aby dać świadectwo prawdzie, iż Jego królestwo nie jest z tego świata. Piłat stwierdził, że Jezus jest niewinny, a mimo to skazał Go na śmierć krzyżową.</a:t>
            </a:r>
            <a:endParaRPr lang="pl-PL" dirty="0"/>
          </a:p>
        </p:txBody>
      </p:sp>
    </p:spTree>
    <p:extLst>
      <p:ext uri="{BB962C8B-B14F-4D97-AF65-F5344CB8AC3E}">
        <p14:creationId xmlns:p14="http://schemas.microsoft.com/office/powerpoint/2010/main" val="2249839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Ogród Oliwny </a:t>
            </a:r>
            <a:r>
              <a:rPr lang="pl-PL" smtClean="0"/>
              <a:t>w Jerozolimie</a:t>
            </a:r>
            <a:endParaRPr lang="pl-PL" dirty="0"/>
          </a:p>
        </p:txBody>
      </p:sp>
      <p:pic>
        <p:nvPicPr>
          <p:cNvPr id="4" name="Symbol zastępczy zawartości 3" descr="Ogród Oliwny - zdjęcie - Fotoblog adam52.flog.pl"/>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196752"/>
            <a:ext cx="8136904" cy="5256584"/>
          </a:xfrm>
          <a:prstGeom prst="rect">
            <a:avLst/>
          </a:prstGeom>
          <a:noFill/>
          <a:ln>
            <a:noFill/>
          </a:ln>
        </p:spPr>
      </p:pic>
    </p:spTree>
    <p:extLst>
      <p:ext uri="{BB962C8B-B14F-4D97-AF65-F5344CB8AC3E}">
        <p14:creationId xmlns:p14="http://schemas.microsoft.com/office/powerpoint/2010/main" val="2493996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solidFill>
            <a:srgbClr val="FFFF00"/>
          </a:solidFill>
        </p:spPr>
        <p:txBody>
          <a:bodyPr/>
          <a:lstStyle/>
          <a:p>
            <a:endParaRPr lang="pl-PL" smtClean="0">
              <a:solidFill>
                <a:srgbClr val="00B050"/>
              </a:solidFill>
              <a:latin typeface="Arial Black" pitchFamily="34" charset="0"/>
            </a:endParaRPr>
          </a:p>
          <a:p>
            <a:r>
              <a:rPr lang="pl-PL" smtClean="0">
                <a:solidFill>
                  <a:srgbClr val="00B050"/>
                </a:solidFill>
                <a:latin typeface="Arial Black" pitchFamily="34" charset="0"/>
              </a:rPr>
              <a:t>„</a:t>
            </a:r>
            <a:r>
              <a:rPr lang="pl-PL" dirty="0" smtClean="0">
                <a:solidFill>
                  <a:srgbClr val="00B050"/>
                </a:solidFill>
                <a:latin typeface="Arial Black" pitchFamily="34" charset="0"/>
                <a:cs typeface="Aharoni" pitchFamily="2" charset="-79"/>
              </a:rPr>
              <a:t>A była godzina trzecia, gdy Go ukrzyżowali. Był też napis </a:t>
            </a:r>
            <a:br>
              <a:rPr lang="pl-PL" dirty="0" smtClean="0">
                <a:solidFill>
                  <a:srgbClr val="00B050"/>
                </a:solidFill>
                <a:latin typeface="Arial Black" pitchFamily="34" charset="0"/>
                <a:cs typeface="Aharoni" pitchFamily="2" charset="-79"/>
              </a:rPr>
            </a:br>
            <a:r>
              <a:rPr lang="pl-PL" dirty="0" smtClean="0">
                <a:solidFill>
                  <a:srgbClr val="00B050"/>
                </a:solidFill>
                <a:latin typeface="Arial Black" pitchFamily="34" charset="0"/>
                <a:cs typeface="Aharoni" pitchFamily="2" charset="-79"/>
              </a:rPr>
              <a:t>z podaniem Jego winy, tak ułożony: KRÓL ŻYDOWSKI” </a:t>
            </a:r>
          </a:p>
          <a:p>
            <a:r>
              <a:rPr lang="pl-PL" dirty="0" err="1" smtClean="0">
                <a:solidFill>
                  <a:srgbClr val="00B050"/>
                </a:solidFill>
                <a:latin typeface="Arial Black" pitchFamily="34" charset="0"/>
                <a:cs typeface="Aharoni" pitchFamily="2" charset="-79"/>
              </a:rPr>
              <a:t>Mk</a:t>
            </a:r>
            <a:r>
              <a:rPr lang="pl-PL" dirty="0" smtClean="0">
                <a:solidFill>
                  <a:srgbClr val="00B050"/>
                </a:solidFill>
                <a:latin typeface="Arial Black" pitchFamily="34" charset="0"/>
                <a:cs typeface="Aharoni" pitchFamily="2" charset="-79"/>
              </a:rPr>
              <a:t> 15,25-26</a:t>
            </a:r>
          </a:p>
          <a:p>
            <a:endParaRPr lang="pl-PL" dirty="0"/>
          </a:p>
        </p:txBody>
      </p:sp>
    </p:spTree>
    <p:extLst>
      <p:ext uri="{BB962C8B-B14F-4D97-AF65-F5344CB8AC3E}">
        <p14:creationId xmlns:p14="http://schemas.microsoft.com/office/powerpoint/2010/main" val="64968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style>
          <a:lnRef idx="1">
            <a:schemeClr val="dk1"/>
          </a:lnRef>
          <a:fillRef idx="2">
            <a:schemeClr val="dk1"/>
          </a:fillRef>
          <a:effectRef idx="1">
            <a:schemeClr val="dk1"/>
          </a:effectRef>
          <a:fontRef idx="minor">
            <a:schemeClr val="dk1"/>
          </a:fontRef>
        </p:style>
        <p:txBody>
          <a:bodyPr wrap="square"/>
          <a:lstStyle/>
          <a:p>
            <a:r>
              <a:rPr lang="pl-PL" dirty="0" smtClean="0"/>
              <a:t>Pan Jezus kocha każdego  z nas tak bardzo, że oddał na krzyżu za nas dobrowolnie swoje życie. Został ukrzyżowany i umarł w Wielki Piątek w Jerozolimie na górze zwanej GOGOTĄ o godzinie 15.00. Dlatego w Wielki Piątek przychodzimy na specjalne nabożeństwo w czasie którego całujemy i adorujemy krzyż. Jest to jedyny dzień w roku, w którym żaden kapłan nie odprawia Mszy św. , nawet papież. </a:t>
            </a:r>
            <a:endParaRPr lang="pl-PL" dirty="0"/>
          </a:p>
        </p:txBody>
      </p:sp>
    </p:spTree>
    <p:extLst>
      <p:ext uri="{BB962C8B-B14F-4D97-AF65-F5344CB8AC3E}">
        <p14:creationId xmlns:p14="http://schemas.microsoft.com/office/powerpoint/2010/main" val="3293715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Adoracja krzyża oddawanie czci, szacunku krzyżowi</a:t>
            </a:r>
            <a:endParaRPr lang="pl-PL" dirty="0"/>
          </a:p>
        </p:txBody>
      </p:sp>
      <p:pic>
        <p:nvPicPr>
          <p:cNvPr id="4" name="irc_mi" descr="http://monikapalloti.blox.pl/resource/adoracja_krzyza.gif">
            <a:hlinkClick r:id="rId2"/>
          </p:cNvPr>
          <p:cNvPicPr>
            <a:picLocks noGrp="1"/>
          </p:cNvPicPr>
          <p:nvPr>
            <p:ph idx="1"/>
          </p:nvPr>
        </p:nvPicPr>
        <p:blipFill>
          <a:blip r:embed="rId3" cstate="print"/>
          <a:srcRect l="4180" r="4180"/>
          <a:stretch>
            <a:fillRect/>
          </a:stretch>
        </p:blipFill>
        <p:spPr bwMode="auto">
          <a:xfrm>
            <a:off x="683568" y="1484784"/>
            <a:ext cx="7632848" cy="4464496"/>
          </a:xfrm>
          <a:prstGeom prst="rect">
            <a:avLst/>
          </a:prstGeom>
          <a:noFill/>
          <a:ln w="28575">
            <a:solidFill>
              <a:schemeClr val="tx1"/>
            </a:solidFill>
            <a:miter lim="800000"/>
            <a:headEnd/>
            <a:tailEnd/>
          </a:ln>
        </p:spPr>
      </p:pic>
    </p:spTree>
    <p:extLst>
      <p:ext uri="{BB962C8B-B14F-4D97-AF65-F5344CB8AC3E}">
        <p14:creationId xmlns:p14="http://schemas.microsoft.com/office/powerpoint/2010/main" val="119874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107504" y="188640"/>
            <a:ext cx="9036496" cy="6409010"/>
          </a:xfrm>
          <a:solidFill>
            <a:srgbClr val="FF0000"/>
          </a:solidFill>
        </p:spPr>
        <p:style>
          <a:lnRef idx="1">
            <a:schemeClr val="dk1"/>
          </a:lnRef>
          <a:fillRef idx="2">
            <a:schemeClr val="dk1"/>
          </a:fillRef>
          <a:effectRef idx="1">
            <a:schemeClr val="dk1"/>
          </a:effectRef>
          <a:fontRef idx="minor">
            <a:schemeClr val="dk1"/>
          </a:fontRef>
        </p:style>
        <p:txBody>
          <a:bodyPr/>
          <a:lstStyle/>
          <a:p>
            <a:endParaRPr lang="pl-PL" dirty="0" smtClean="0"/>
          </a:p>
          <a:p>
            <a:r>
              <a:rPr lang="pl-PL" b="1" dirty="0"/>
              <a:t>Krzyż</a:t>
            </a:r>
            <a:r>
              <a:rPr lang="pl-PL" dirty="0"/>
              <a:t> jest symbolem największej miłości Boga do człowieka. Widzialny znak przypominający nam o śmierci i zmartwychwstaniu Pana Jezusa.</a:t>
            </a:r>
          </a:p>
          <a:p>
            <a:r>
              <a:rPr lang="pl-PL" dirty="0" smtClean="0"/>
              <a:t>Krzyż to bardzo ważny dla nas znak. </a:t>
            </a:r>
          </a:p>
          <a:p>
            <a:r>
              <a:rPr lang="pl-PL" dirty="0" smtClean="0"/>
              <a:t>Jest to znak naszej wiary. </a:t>
            </a:r>
          </a:p>
          <a:p>
            <a:r>
              <a:rPr lang="pl-PL" dirty="0" smtClean="0"/>
              <a:t>Dlatego, kiedy zobaczycie</a:t>
            </a:r>
          </a:p>
          <a:p>
            <a:pPr marL="0" indent="0">
              <a:buNone/>
            </a:pPr>
            <a:r>
              <a:rPr lang="pl-PL" dirty="0" smtClean="0"/>
              <a:t>    krzyż przeżegnajcie się. </a:t>
            </a:r>
          </a:p>
          <a:p>
            <a:r>
              <a:rPr lang="pl-PL" dirty="0" smtClean="0"/>
              <a:t>Chłopcy zdejmijcie czapkę, </a:t>
            </a:r>
          </a:p>
          <a:p>
            <a:pPr marL="0" indent="0">
              <a:buNone/>
            </a:pPr>
            <a:r>
              <a:rPr lang="pl-PL" dirty="0" smtClean="0"/>
              <a:t>    pokłońcie się krzyżowi. </a:t>
            </a:r>
            <a:endParaRPr lang="pl-P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6283" y="2348880"/>
            <a:ext cx="2617433" cy="4340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21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03232" cy="1138138"/>
          </a:xfrm>
          <a:solidFill>
            <a:schemeClr val="accent4">
              <a:lumMod val="40000"/>
              <a:lumOff val="60000"/>
            </a:schemeClr>
          </a:solidFill>
        </p:spPr>
        <p:txBody>
          <a:bodyPr>
            <a:normAutofit fontScale="90000"/>
          </a:bodyPr>
          <a:lstStyle/>
          <a:p>
            <a:r>
              <a:rPr lang="pl-PL" sz="3600" dirty="0" smtClean="0">
                <a:latin typeface="Arial Rounded MT Bold" panose="020F0704030504030204" pitchFamily="34" charset="0"/>
              </a:rPr>
              <a:t>A teraz zaśpiewaj razem z ks. biskupem Antonim Długoszem</a:t>
            </a:r>
            <a:r>
              <a:rPr lang="pl-PL" sz="3100" dirty="0" smtClean="0">
                <a:latin typeface="Arial Rounded MT Bold" panose="020F0704030504030204" pitchFamily="34" charset="0"/>
              </a:rPr>
              <a:t>:  </a:t>
            </a:r>
            <a:r>
              <a:rPr lang="pl-PL" sz="3100" dirty="0">
                <a:latin typeface="Arial Rounded MT Bold" panose="020F0704030504030204" pitchFamily="34" charset="0"/>
              </a:rPr>
              <a:t>R</a:t>
            </a:r>
            <a:r>
              <a:rPr lang="pl-PL" sz="3100" dirty="0" smtClean="0">
                <a:latin typeface="Arial Rounded MT Bold" panose="020F0704030504030204" pitchFamily="34" charset="0"/>
              </a:rPr>
              <a:t>ysuję krzyż…</a:t>
            </a:r>
            <a:endParaRPr lang="pl-PL" sz="3100" dirty="0">
              <a:latin typeface="Arial Rounded MT Bold" panose="020F0704030504030204" pitchFamily="34" charset="0"/>
            </a:endParaRPr>
          </a:p>
        </p:txBody>
      </p:sp>
      <p:sp>
        <p:nvSpPr>
          <p:cNvPr id="3" name="Symbol zastępczy zawartości 2"/>
          <p:cNvSpPr>
            <a:spLocks noGrp="1"/>
          </p:cNvSpPr>
          <p:nvPr>
            <p:ph idx="1"/>
          </p:nvPr>
        </p:nvSpPr>
        <p:spPr>
          <a:xfrm>
            <a:off x="395536" y="1556792"/>
            <a:ext cx="8424936" cy="5040560"/>
          </a:xfrm>
          <a:solidFill>
            <a:schemeClr val="accent4">
              <a:lumMod val="40000"/>
              <a:lumOff val="60000"/>
            </a:schemeClr>
          </a:solidFill>
        </p:spPr>
        <p:txBody>
          <a:bodyPr>
            <a:normAutofit fontScale="70000" lnSpcReduction="20000"/>
          </a:bodyPr>
          <a:lstStyle/>
          <a:p>
            <a:endParaRPr lang="pl-PL" dirty="0" smtClean="0">
              <a:latin typeface="Arial Black" panose="020B0A04020102020204" pitchFamily="34" charset="0"/>
            </a:endParaRPr>
          </a:p>
          <a:p>
            <a:r>
              <a:rPr lang="pl-PL" b="1" dirty="0" smtClean="0">
                <a:solidFill>
                  <a:srgbClr val="7030A0"/>
                </a:solidFill>
                <a:latin typeface="Arial Black" panose="020B0A04020102020204" pitchFamily="34" charset="0"/>
              </a:rPr>
              <a:t>Rysuję krzyż z </a:t>
            </a:r>
            <a:r>
              <a:rPr lang="pl-PL" b="1" dirty="0">
                <a:solidFill>
                  <a:srgbClr val="7030A0"/>
                </a:solidFill>
                <a:latin typeface="Arial Black" panose="020B0A04020102020204" pitchFamily="34" charset="0"/>
              </a:rPr>
              <a:t>kropelką krwi</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 i </a:t>
            </a:r>
            <a:r>
              <a:rPr lang="pl-PL" b="1" dirty="0" smtClean="0">
                <a:solidFill>
                  <a:srgbClr val="7030A0"/>
                </a:solidFill>
                <a:latin typeface="Arial Black" panose="020B0A04020102020204" pitchFamily="34" charset="0"/>
              </a:rPr>
              <a:t>z </a:t>
            </a:r>
            <a:r>
              <a:rPr lang="pl-PL" b="1" dirty="0">
                <a:solidFill>
                  <a:srgbClr val="7030A0"/>
                </a:solidFill>
                <a:latin typeface="Arial Black" panose="020B0A04020102020204" pitchFamily="34" charset="0"/>
              </a:rPr>
              <a:t>jedną dużą łzą</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Za krzyżem drzwi</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Do nieba drzwi</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Dla mnie otwarte są</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Ref.</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Za ten krzyż i Twoje łzy</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Za serdeczne krople krwi</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Jezu dziękuję Ci!</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Za otwarte nieba drzwi</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Drogą, którą szedłeś Ty</a:t>
            </a:r>
            <a:br>
              <a:rPr lang="pl-PL" b="1" dirty="0">
                <a:solidFill>
                  <a:srgbClr val="7030A0"/>
                </a:solidFill>
                <a:latin typeface="Arial Black" panose="020B0A04020102020204" pitchFamily="34" charset="0"/>
              </a:rPr>
            </a:br>
            <a:r>
              <a:rPr lang="pl-PL" b="1" dirty="0">
                <a:solidFill>
                  <a:srgbClr val="7030A0"/>
                </a:solidFill>
                <a:latin typeface="Arial Black" panose="020B0A04020102020204" pitchFamily="34" charset="0"/>
              </a:rPr>
              <a:t>Jezu dziękuję Ci</a:t>
            </a:r>
            <a:r>
              <a:rPr lang="pl-PL" b="1" dirty="0" smtClean="0">
                <a:solidFill>
                  <a:srgbClr val="7030A0"/>
                </a:solidFill>
                <a:latin typeface="Arial Black" panose="020B0A04020102020204" pitchFamily="34" charset="0"/>
              </a:rPr>
              <a:t>!</a:t>
            </a:r>
          </a:p>
          <a:p>
            <a:endParaRPr lang="pl-PL" b="1" dirty="0">
              <a:solidFill>
                <a:srgbClr val="7030A0"/>
              </a:solidFill>
              <a:latin typeface="Arial Black" panose="020B0A04020102020204" pitchFamily="34" charset="0"/>
            </a:endParaRPr>
          </a:p>
          <a:p>
            <a:r>
              <a:rPr lang="pl-PL" dirty="0">
                <a:hlinkClick r:id="rId2"/>
              </a:rPr>
              <a:t>https://www.youtube.com/watch?v=3UKIrDTbasM</a:t>
            </a:r>
            <a:r>
              <a:rPr lang="pl-PL" b="1" dirty="0">
                <a:solidFill>
                  <a:srgbClr val="7030A0"/>
                </a:solidFill>
                <a:latin typeface="Arial Black" panose="020B0A04020102020204" pitchFamily="34" charset="0"/>
              </a:rPr>
              <a:t/>
            </a:r>
            <a:br>
              <a:rPr lang="pl-PL" b="1" dirty="0">
                <a:solidFill>
                  <a:srgbClr val="7030A0"/>
                </a:solidFill>
                <a:latin typeface="Arial Black" panose="020B0A04020102020204" pitchFamily="34" charset="0"/>
              </a:rPr>
            </a:br>
            <a:endParaRPr lang="pl-PL" b="1" dirty="0">
              <a:solidFill>
                <a:srgbClr val="7030A0"/>
              </a:solidFill>
              <a:latin typeface="Arial Black" panose="020B0A04020102020204" pitchFamily="34" charset="0"/>
            </a:endParaRPr>
          </a:p>
        </p:txBody>
      </p:sp>
    </p:spTree>
    <p:extLst>
      <p:ext uri="{BB962C8B-B14F-4D97-AF65-F5344CB8AC3E}">
        <p14:creationId xmlns:p14="http://schemas.microsoft.com/office/powerpoint/2010/main" val="267866761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416</Words>
  <Application>Microsoft Office PowerPoint</Application>
  <PresentationFormat>Pokaz na ekranie (4:3)</PresentationFormat>
  <Paragraphs>29</Paragraphs>
  <Slides>10</Slides>
  <Notes>0</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Motyw pakietu Office</vt:lpstr>
      <vt:lpstr>Katecheza 3</vt:lpstr>
      <vt:lpstr>Opowiadanie</vt:lpstr>
      <vt:lpstr>Prezentacja programu PowerPoint</vt:lpstr>
      <vt:lpstr>Ogród Oliwny w Jerozolimie</vt:lpstr>
      <vt:lpstr>Prezentacja programu PowerPoint</vt:lpstr>
      <vt:lpstr>Prezentacja programu PowerPoint</vt:lpstr>
      <vt:lpstr>Adoracja krzyża oddawanie czci, szacunku krzyżowi</vt:lpstr>
      <vt:lpstr>Prezentacja programu PowerPoint</vt:lpstr>
      <vt:lpstr>A teraz zaśpiewaj razem z ks. biskupem Antonim Długoszem:  Rysuję krzyż…</vt:lpstr>
      <vt:lpstr>Zadanie: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Katecheza 3</dc:title>
  <dc:creator>User</dc:creator>
  <cp:lastModifiedBy>User</cp:lastModifiedBy>
  <cp:revision>9</cp:revision>
  <dcterms:created xsi:type="dcterms:W3CDTF">2020-03-27T08:57:18Z</dcterms:created>
  <dcterms:modified xsi:type="dcterms:W3CDTF">2020-03-30T19:27:55Z</dcterms:modified>
</cp:coreProperties>
</file>