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1" r:id="rId4"/>
    <p:sldId id="261" r:id="rId5"/>
    <p:sldId id="262" r:id="rId6"/>
    <p:sldId id="270" r:id="rId7"/>
    <p:sldId id="269" r:id="rId8"/>
    <p:sldId id="259" r:id="rId9"/>
    <p:sldId id="260" r:id="rId10"/>
    <p:sldId id="263" r:id="rId11"/>
    <p:sldId id="264" r:id="rId12"/>
    <p:sldId id="265" r:id="rId13"/>
    <p:sldId id="266" r:id="rId14"/>
    <p:sldId id="268" r:id="rId15"/>
    <p:sldId id="267" r:id="rId16"/>
    <p:sldId id="272" r:id="rId17"/>
    <p:sldId id="273" r:id="rId18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84" autoAdjust="0"/>
    <p:restoredTop sz="94660"/>
  </p:normalViewPr>
  <p:slideViewPr>
    <p:cSldViewPr>
      <p:cViewPr varScale="1">
        <p:scale>
          <a:sx n="61" d="100"/>
          <a:sy n="61" d="100"/>
        </p:scale>
        <p:origin x="-1349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850B37-B522-453E-964B-22F0477890BB}" type="datetimeFigureOut">
              <a:rPr lang="pl-PL" smtClean="0"/>
              <a:t>01.04.2020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0FB54-EB1C-4392-8BA3-F5A26086C4E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493153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850B37-B522-453E-964B-22F0477890BB}" type="datetimeFigureOut">
              <a:rPr lang="pl-PL" smtClean="0"/>
              <a:t>01.04.2020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0FB54-EB1C-4392-8BA3-F5A26086C4E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30582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850B37-B522-453E-964B-22F0477890BB}" type="datetimeFigureOut">
              <a:rPr lang="pl-PL" smtClean="0"/>
              <a:t>01.04.2020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0FB54-EB1C-4392-8BA3-F5A26086C4E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784897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850B37-B522-453E-964B-22F0477890BB}" type="datetimeFigureOut">
              <a:rPr lang="pl-PL" smtClean="0"/>
              <a:t>01.04.2020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0FB54-EB1C-4392-8BA3-F5A26086C4E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306150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850B37-B522-453E-964B-22F0477890BB}" type="datetimeFigureOut">
              <a:rPr lang="pl-PL" smtClean="0"/>
              <a:t>01.04.2020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0FB54-EB1C-4392-8BA3-F5A26086C4E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617504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850B37-B522-453E-964B-22F0477890BB}" type="datetimeFigureOut">
              <a:rPr lang="pl-PL" smtClean="0"/>
              <a:t>01.04.2020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0FB54-EB1C-4392-8BA3-F5A26086C4E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529540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850B37-B522-453E-964B-22F0477890BB}" type="datetimeFigureOut">
              <a:rPr lang="pl-PL" smtClean="0"/>
              <a:t>01.04.2020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0FB54-EB1C-4392-8BA3-F5A26086C4E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501275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850B37-B522-453E-964B-22F0477890BB}" type="datetimeFigureOut">
              <a:rPr lang="pl-PL" smtClean="0"/>
              <a:t>01.04.2020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0FB54-EB1C-4392-8BA3-F5A26086C4E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395401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850B37-B522-453E-964B-22F0477890BB}" type="datetimeFigureOut">
              <a:rPr lang="pl-PL" smtClean="0"/>
              <a:t>01.04.2020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0FB54-EB1C-4392-8BA3-F5A26086C4E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68776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850B37-B522-453E-964B-22F0477890BB}" type="datetimeFigureOut">
              <a:rPr lang="pl-PL" smtClean="0"/>
              <a:t>01.04.2020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0FB54-EB1C-4392-8BA3-F5A26086C4E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300813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850B37-B522-453E-964B-22F0477890BB}" type="datetimeFigureOut">
              <a:rPr lang="pl-PL" smtClean="0"/>
              <a:t>01.04.2020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0FB54-EB1C-4392-8BA3-F5A26086C4E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910426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850B37-B522-453E-964B-22F0477890BB}" type="datetimeFigureOut">
              <a:rPr lang="pl-PL" smtClean="0"/>
              <a:t>01.04.2020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C0FB54-EB1C-4392-8BA3-F5A26086C4E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920411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hyperlink" Target="http://monikapalloti.blox.pl/html/1310721,262146,169.html?4" TargetMode="External"/><Relationship Id="rId1" Type="http://schemas.openxmlformats.org/officeDocument/2006/relationships/slideLayout" Target="../slideLayouts/slideLayout9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3UKIrDTbasM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google.pl/url?sa=i&amp;rct=j&amp;q=&amp;esrc=s&amp;frm=1&amp;source=images&amp;cd=&amp;cad=rja&amp;uact=8&amp;docid=sM9O0AtIwzQ3YM&amp;tbnid=xUWbA-FqW6TliM:&amp;ved=0CAYQjRw&amp;url=http://www.vismaya-maitreya.pl/wielcy_ludzie_catalina_rivas.html&amp;ei=704kU67rAsTJtAah9IC4Bw&amp;bvm=bv.62922401,d.Yms&amp;psig=AFQjCNGb8U-A3ArCHwowNevdhh0nQ7JsIw&amp;ust=1394974734376727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6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755576" y="1484785"/>
            <a:ext cx="7702624" cy="1296143"/>
          </a:xfrm>
          <a:solidFill>
            <a:srgbClr val="7030A0"/>
          </a:solidFill>
        </p:spPr>
        <p:txBody>
          <a:bodyPr>
            <a:normAutofit fontScale="90000"/>
          </a:bodyPr>
          <a:lstStyle/>
          <a:p>
            <a:r>
              <a:rPr lang="pl-PL" dirty="0" smtClean="0">
                <a:latin typeface="Aharoni" pitchFamily="2" charset="-79"/>
                <a:cs typeface="Aharoni" pitchFamily="2" charset="-79"/>
              </a:rPr>
              <a:t/>
            </a:r>
            <a:br>
              <a:rPr lang="pl-PL" dirty="0" smtClean="0">
                <a:latin typeface="Aharoni" pitchFamily="2" charset="-79"/>
                <a:cs typeface="Aharoni" pitchFamily="2" charset="-79"/>
              </a:rPr>
            </a:br>
            <a:r>
              <a:rPr lang="pl-PL" dirty="0" smtClean="0">
                <a:latin typeface="Aharoni" pitchFamily="2" charset="-79"/>
                <a:cs typeface="Aharoni" pitchFamily="2" charset="-79"/>
              </a:rPr>
              <a:t>Katecheza 3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31640" y="2636912"/>
            <a:ext cx="6440760" cy="3001888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pl-PL" dirty="0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Temat: Z miłości do nas Pan Jezus umiera na krzyżu </a:t>
            </a:r>
            <a:br>
              <a:rPr lang="pl-PL" dirty="0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</a:br>
            <a:r>
              <a:rPr lang="pl-PL" b="1" dirty="0" smtClean="0">
                <a:solidFill>
                  <a:srgbClr val="FF0000"/>
                </a:solidFill>
              </a:rPr>
              <a:t>WIELKI PIĄTEK</a:t>
            </a:r>
            <a:br>
              <a:rPr lang="pl-PL" b="1" dirty="0" smtClean="0">
                <a:solidFill>
                  <a:srgbClr val="FF0000"/>
                </a:solidFill>
              </a:rPr>
            </a:br>
            <a:endParaRPr lang="pl-PL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09188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 smtClean="0">
                <a:solidFill>
                  <a:srgbClr val="7030A0"/>
                </a:solidFill>
                <a:latin typeface="Aharoni" pitchFamily="2" charset="-79"/>
                <a:cs typeface="Aharoni" pitchFamily="2" charset="-79"/>
              </a:rPr>
              <a:t>Ewangelia według św. Marka rozdział 15, werset od 25 do 26)</a:t>
            </a:r>
            <a:endParaRPr lang="pl-PL" b="1" dirty="0">
              <a:solidFill>
                <a:srgbClr val="7030A0"/>
              </a:solidFill>
            </a:endParaRPr>
          </a:p>
        </p:txBody>
      </p:sp>
      <p:sp>
        <p:nvSpPr>
          <p:cNvPr id="4" name="Symbol zastępczy zawartości 3"/>
          <p:cNvSpPr>
            <a:spLocks noGrp="1"/>
          </p:cNvSpPr>
          <p:nvPr>
            <p:ph idx="1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pPr>
              <a:lnSpc>
                <a:spcPct val="150000"/>
              </a:lnSpc>
              <a:buNone/>
            </a:pPr>
            <a:r>
              <a:rPr lang="pl-PL" dirty="0" smtClean="0">
                <a:solidFill>
                  <a:srgbClr val="FF0000"/>
                </a:solidFill>
                <a:latin typeface="Arial Black" pitchFamily="34" charset="0"/>
              </a:rPr>
              <a:t>  „</a:t>
            </a:r>
            <a:r>
              <a:rPr lang="pl-PL" dirty="0" smtClean="0">
                <a:solidFill>
                  <a:srgbClr val="FF0000"/>
                </a:solidFill>
                <a:latin typeface="Arial Black" pitchFamily="34" charset="0"/>
                <a:cs typeface="Aharoni" pitchFamily="2" charset="-79"/>
              </a:rPr>
              <a:t>A była godzina trzecia, gdy Go ukrzyżowali. Był też napis </a:t>
            </a:r>
            <a:br>
              <a:rPr lang="pl-PL" dirty="0" smtClean="0">
                <a:solidFill>
                  <a:srgbClr val="FF0000"/>
                </a:solidFill>
                <a:latin typeface="Arial Black" pitchFamily="34" charset="0"/>
                <a:cs typeface="Aharoni" pitchFamily="2" charset="-79"/>
              </a:rPr>
            </a:br>
            <a:r>
              <a:rPr lang="pl-PL" dirty="0" smtClean="0">
                <a:solidFill>
                  <a:srgbClr val="FF0000"/>
                </a:solidFill>
                <a:latin typeface="Arial Black" pitchFamily="34" charset="0"/>
                <a:cs typeface="Aharoni" pitchFamily="2" charset="-79"/>
              </a:rPr>
              <a:t>z podaniem Jego winy, tak ułożony: KRÓL ŻYDOWSKI” 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7247318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4294967295"/>
          </p:nvPr>
        </p:nvSpPr>
        <p:spPr>
          <a:xfrm>
            <a:off x="251520" y="188640"/>
            <a:ext cx="8568952" cy="6264696"/>
          </a:xfrm>
        </p:spPr>
        <p:txBody>
          <a:bodyPr>
            <a:normAutofit fontScale="92500" lnSpcReduction="10000"/>
          </a:bodyPr>
          <a:lstStyle/>
          <a:p>
            <a:r>
              <a:rPr lang="pl-PL" sz="2800" dirty="0" smtClean="0"/>
              <a:t>Pan Jezus kocha każdego człowieka tak bardzo, że umarł za nas na krzyżu. Został ukrzyżowany w piątek na górze Golgocie, umarł </a:t>
            </a:r>
            <a:br>
              <a:rPr lang="pl-PL" sz="2800" dirty="0" smtClean="0"/>
            </a:br>
            <a:r>
              <a:rPr lang="pl-PL" sz="2800" dirty="0" smtClean="0"/>
              <a:t>o godzinie trzeciej po południu.</a:t>
            </a:r>
          </a:p>
          <a:p>
            <a:pPr algn="ctr">
              <a:buNone/>
            </a:pPr>
            <a:r>
              <a:rPr lang="pl-PL" dirty="0" smtClean="0"/>
              <a:t>	</a:t>
            </a:r>
            <a:r>
              <a:rPr lang="pl-PL" b="1" u="sng" dirty="0" smtClean="0">
                <a:solidFill>
                  <a:srgbClr val="FF0000"/>
                </a:solidFill>
              </a:rPr>
              <a:t>W Wielki Piątek w sposób szczególny przypominamy to wydarzenie i przychodzimy do kościoła na specjalne nabożeństwo, w czasie którego całujemy </a:t>
            </a:r>
            <a:br>
              <a:rPr lang="pl-PL" b="1" u="sng" dirty="0" smtClean="0">
                <a:solidFill>
                  <a:srgbClr val="FF0000"/>
                </a:solidFill>
              </a:rPr>
            </a:br>
            <a:r>
              <a:rPr lang="pl-PL" b="1" u="sng" dirty="0" smtClean="0">
                <a:solidFill>
                  <a:srgbClr val="FF0000"/>
                </a:solidFill>
              </a:rPr>
              <a:t> i adorujemy krzyż</a:t>
            </a:r>
            <a:r>
              <a:rPr lang="pl-PL" u="sng" dirty="0" smtClean="0">
                <a:solidFill>
                  <a:srgbClr val="FF0000"/>
                </a:solidFill>
              </a:rPr>
              <a:t>.</a:t>
            </a:r>
          </a:p>
          <a:p>
            <a:pPr>
              <a:buNone/>
            </a:pPr>
            <a:endParaRPr lang="pl-PL" sz="4000" b="1" i="1" u="sng" dirty="0" smtClean="0">
              <a:solidFill>
                <a:srgbClr val="7030A0"/>
              </a:solidFill>
            </a:endParaRPr>
          </a:p>
          <a:p>
            <a:pPr>
              <a:buNone/>
            </a:pPr>
            <a:r>
              <a:rPr lang="pl-PL" sz="4000" b="1" i="1" u="sng" dirty="0" smtClean="0">
                <a:solidFill>
                  <a:srgbClr val="7030A0"/>
                </a:solidFill>
                <a:latin typeface="Arial Black" pitchFamily="34" charset="0"/>
              </a:rPr>
              <a:t>Adorować to znaczy oddawać cześć ukrzyżowanemu Jezusowi.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7771624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rc_mi" descr="http://monikapalloti.blox.pl/resource/adoracja_krzyza.gif">
            <a:hlinkClick r:id="rId2"/>
          </p:cNvPr>
          <p:cNvPicPr>
            <a:picLocks/>
          </p:cNvPicPr>
          <p:nvPr/>
        </p:nvPicPr>
        <p:blipFill>
          <a:blip r:embed="rId3" cstate="print"/>
          <a:srcRect l="4180" r="4180"/>
          <a:stretch>
            <a:fillRect/>
          </a:stretch>
        </p:blipFill>
        <p:spPr bwMode="auto">
          <a:xfrm>
            <a:off x="611560" y="476672"/>
            <a:ext cx="7632848" cy="4392488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4" name="Tytuł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Adoracja Krzyża w Wielki Piątek</a:t>
            </a:r>
            <a:endParaRPr lang="pl-PL" dirty="0"/>
          </a:p>
        </p:txBody>
      </p:sp>
      <p:sp>
        <p:nvSpPr>
          <p:cNvPr id="5" name="Symbol zastępczy obrazu 4"/>
          <p:cNvSpPr>
            <a:spLocks noGrp="1"/>
          </p:cNvSpPr>
          <p:nvPr>
            <p:ph type="pic" idx="1"/>
          </p:nvPr>
        </p:nvSpPr>
        <p:spPr/>
      </p:sp>
      <p:sp>
        <p:nvSpPr>
          <p:cNvPr id="6" name="Symbol zastępczy tekstu 5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9018166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lide" descr="Wielki Piątek-Adoracja Krzyża-52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908720"/>
            <a:ext cx="8208912" cy="5472608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0689605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>
            <a:normAutofit/>
          </a:bodyPr>
          <a:lstStyle/>
          <a:p>
            <a:r>
              <a:rPr lang="pl-PL" sz="2800" dirty="0" smtClean="0"/>
              <a:t>Ćwiczenie 1. Na jakiej górze umarł Pan Jezus? </a:t>
            </a:r>
            <a:br>
              <a:rPr lang="pl-PL" sz="2800" dirty="0" smtClean="0"/>
            </a:br>
            <a:r>
              <a:rPr lang="pl-PL" sz="2800" dirty="0" smtClean="0"/>
              <a:t>Przerysuj górę do zeszytu i podpisz ją. </a:t>
            </a:r>
            <a:endParaRPr lang="pl-PL" sz="2800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832" y="1594929"/>
            <a:ext cx="3312368" cy="496855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1961058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A teraz zaśpiewaj!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51520" y="1124744"/>
            <a:ext cx="8568952" cy="5544616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r>
              <a:rPr lang="pl-PL" dirty="0" smtClean="0"/>
              <a:t>Ksiądz Biskup Antoni Długosz śpiewa piosenkę: Rysuję krzyż, zaśpiewaj razem z Nim</a:t>
            </a:r>
            <a:r>
              <a:rPr lang="pl-PL" sz="2000" dirty="0" smtClean="0"/>
              <a:t>.</a:t>
            </a:r>
            <a:r>
              <a:rPr lang="pl-PL" dirty="0">
                <a:latin typeface="Arial Black" panose="020B0A04020102020204" pitchFamily="34" charset="0"/>
              </a:rPr>
              <a:t> </a:t>
            </a:r>
            <a:r>
              <a:rPr lang="pl-PL" dirty="0" smtClean="0">
                <a:latin typeface="Arial Black" panose="020B0A04020102020204" pitchFamily="34" charset="0"/>
              </a:rPr>
              <a:t>.</a:t>
            </a:r>
          </a:p>
          <a:p>
            <a:endParaRPr lang="pl-PL" sz="3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l-PL" sz="3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1. Rysuję krzyż  </a:t>
            </a:r>
            <a:r>
              <a:rPr lang="pl-PL" sz="3400" b="1" dirty="0">
                <a:latin typeface="Arial" panose="020B0604020202020204" pitchFamily="34" charset="0"/>
                <a:cs typeface="Arial" panose="020B0604020202020204" pitchFamily="34" charset="0"/>
              </a:rPr>
              <a:t>z kropelką krwi</a:t>
            </a:r>
            <a:br>
              <a:rPr lang="pl-PL" sz="34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sz="3400" b="1" dirty="0">
                <a:latin typeface="Arial" panose="020B0604020202020204" pitchFamily="34" charset="0"/>
                <a:cs typeface="Arial" panose="020B0604020202020204" pitchFamily="34" charset="0"/>
              </a:rPr>
              <a:t> i </a:t>
            </a:r>
            <a:r>
              <a:rPr lang="pl-PL" sz="3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z </a:t>
            </a:r>
            <a:r>
              <a:rPr lang="pl-PL" sz="3400" b="1" dirty="0">
                <a:latin typeface="Arial" panose="020B0604020202020204" pitchFamily="34" charset="0"/>
                <a:cs typeface="Arial" panose="020B0604020202020204" pitchFamily="34" charset="0"/>
              </a:rPr>
              <a:t>jedną dużą łzą</a:t>
            </a:r>
            <a:br>
              <a:rPr lang="pl-PL" sz="34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sz="3400" b="1" dirty="0">
                <a:latin typeface="Arial" panose="020B0604020202020204" pitchFamily="34" charset="0"/>
                <a:cs typeface="Arial" panose="020B0604020202020204" pitchFamily="34" charset="0"/>
              </a:rPr>
              <a:t>Za krzyżem drzwi</a:t>
            </a:r>
            <a:br>
              <a:rPr lang="pl-PL" sz="34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sz="3400" b="1" dirty="0">
                <a:latin typeface="Arial" panose="020B0604020202020204" pitchFamily="34" charset="0"/>
                <a:cs typeface="Arial" panose="020B0604020202020204" pitchFamily="34" charset="0"/>
              </a:rPr>
              <a:t>Do nieba drzwi</a:t>
            </a:r>
            <a:br>
              <a:rPr lang="pl-PL" sz="34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sz="3400" b="1" dirty="0">
                <a:latin typeface="Arial" panose="020B0604020202020204" pitchFamily="34" charset="0"/>
                <a:cs typeface="Arial" panose="020B0604020202020204" pitchFamily="34" charset="0"/>
              </a:rPr>
              <a:t>Dla mnie otwarte są</a:t>
            </a:r>
            <a:br>
              <a:rPr lang="pl-PL" sz="34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sz="3400" b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pl-PL" sz="34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sz="3400" b="1" dirty="0">
                <a:latin typeface="Arial" panose="020B0604020202020204" pitchFamily="34" charset="0"/>
                <a:cs typeface="Arial" panose="020B0604020202020204" pitchFamily="34" charset="0"/>
              </a:rPr>
              <a:t>Ref</a:t>
            </a:r>
            <a:r>
              <a:rPr lang="pl-PL" sz="3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 Za </a:t>
            </a:r>
            <a:r>
              <a:rPr lang="pl-PL" sz="3400" b="1" dirty="0">
                <a:latin typeface="Arial" panose="020B0604020202020204" pitchFamily="34" charset="0"/>
                <a:cs typeface="Arial" panose="020B0604020202020204" pitchFamily="34" charset="0"/>
              </a:rPr>
              <a:t>ten krzyż i Twoje łzy</a:t>
            </a:r>
            <a:br>
              <a:rPr lang="pl-PL" sz="34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sz="3400" b="1" dirty="0">
                <a:latin typeface="Arial" panose="020B0604020202020204" pitchFamily="34" charset="0"/>
                <a:cs typeface="Arial" panose="020B0604020202020204" pitchFamily="34" charset="0"/>
              </a:rPr>
              <a:t>Za serdeczne krople krwi</a:t>
            </a:r>
            <a:br>
              <a:rPr lang="pl-PL" sz="34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sz="3400" b="1" dirty="0">
                <a:latin typeface="Arial" panose="020B0604020202020204" pitchFamily="34" charset="0"/>
                <a:cs typeface="Arial" panose="020B0604020202020204" pitchFamily="34" charset="0"/>
              </a:rPr>
              <a:t>Jezu dziękuję Ci!</a:t>
            </a:r>
            <a:br>
              <a:rPr lang="pl-PL" sz="34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sz="3400" b="1" dirty="0">
                <a:latin typeface="Arial" panose="020B0604020202020204" pitchFamily="34" charset="0"/>
                <a:cs typeface="Arial" panose="020B0604020202020204" pitchFamily="34" charset="0"/>
              </a:rPr>
              <a:t>Za otwarte nieba drzwi</a:t>
            </a:r>
            <a:br>
              <a:rPr lang="pl-PL" sz="34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sz="3400" b="1" dirty="0">
                <a:latin typeface="Arial" panose="020B0604020202020204" pitchFamily="34" charset="0"/>
                <a:cs typeface="Arial" panose="020B0604020202020204" pitchFamily="34" charset="0"/>
              </a:rPr>
              <a:t>Drogą, którą szedłeś Ty</a:t>
            </a:r>
            <a:br>
              <a:rPr lang="pl-PL" sz="34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sz="3400" b="1" dirty="0">
                <a:latin typeface="Arial" panose="020B0604020202020204" pitchFamily="34" charset="0"/>
                <a:cs typeface="Arial" panose="020B0604020202020204" pitchFamily="34" charset="0"/>
              </a:rPr>
              <a:t>Jezu dziękuję Ci!</a:t>
            </a:r>
            <a:r>
              <a:rPr lang="pl-PL" b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pl-PL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pl-PL" b="1" dirty="0" smtClean="0">
              <a:latin typeface="Arial" panose="020B0604020202020204" pitchFamily="34" charset="0"/>
              <a:cs typeface="Arial" panose="020B0604020202020204" pitchFamily="34" charset="0"/>
              <a:hlinkClick r:id="rId2"/>
            </a:endParaRPr>
          </a:p>
          <a:p>
            <a:endParaRPr lang="pl-PL" dirty="0" smtClean="0">
              <a:hlinkClick r:id="rId2"/>
            </a:endParaRPr>
          </a:p>
          <a:p>
            <a:r>
              <a:rPr lang="pl-PL" sz="2800" dirty="0" smtClean="0">
                <a:hlinkClick r:id="rId2"/>
              </a:rPr>
              <a:t>https://www.youtube.com/watch?v=3UKIrDTbasM</a:t>
            </a:r>
            <a:endParaRPr lang="pl-PL" sz="2800" dirty="0" smtClean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74880215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>
                <a:solidFill>
                  <a:srgbClr val="7030A0"/>
                </a:solidFill>
              </a:rPr>
              <a:t>Zadanie dodatkowe na ocenę 6.</a:t>
            </a:r>
            <a:endParaRPr lang="pl-PL" b="1" dirty="0">
              <a:solidFill>
                <a:srgbClr val="7030A0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95536" y="1268760"/>
            <a:ext cx="8352928" cy="5184576"/>
          </a:xfrm>
          <a:solidFill>
            <a:schemeClr val="accent4">
              <a:lumMod val="40000"/>
              <a:lumOff val="60000"/>
            </a:schemeClr>
          </a:solidFill>
        </p:spPr>
        <p:txBody>
          <a:bodyPr/>
          <a:lstStyle/>
          <a:p>
            <a:pPr marL="514350" indent="-514350">
              <a:buAutoNum type="arabicPeriod"/>
            </a:pPr>
            <a:r>
              <a:rPr lang="pl-PL" dirty="0" smtClean="0"/>
              <a:t>Karta pracy nr 1.</a:t>
            </a:r>
          </a:p>
          <a:p>
            <a:pPr marL="0" indent="0">
              <a:buNone/>
            </a:pPr>
            <a:r>
              <a:rPr lang="pl-PL" dirty="0"/>
              <a:t> </a:t>
            </a:r>
            <a:r>
              <a:rPr lang="pl-PL" dirty="0" smtClean="0"/>
              <a:t>     Wytnij krzyż (PUZZLE) i naklej na fioletową kartkę. Jeśli  nie masz może być inny kolor.</a:t>
            </a:r>
          </a:p>
          <a:p>
            <a:pPr marL="0" indent="0">
              <a:buNone/>
            </a:pPr>
            <a:r>
              <a:rPr lang="pl-PL" dirty="0" smtClean="0"/>
              <a:t>2. Zrób zdjęcie i wyślij do mnie. Pracę wyślij do 07.04. 2020r.</a:t>
            </a:r>
          </a:p>
          <a:p>
            <a:pPr marL="0" indent="0">
              <a:buNone/>
            </a:pPr>
            <a:r>
              <a:rPr lang="pl-PL" b="1" u="sng" dirty="0" smtClean="0">
                <a:solidFill>
                  <a:srgbClr val="FF0000"/>
                </a:solidFill>
              </a:rPr>
              <a:t>3. WAŻNE: Dla dzieci, które nie mają drukarki następny slajd i wskazówka do wykonania  pracy.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05214094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solidFill>
            <a:srgbClr val="7030A0"/>
          </a:solidFill>
        </p:spPr>
        <p:txBody>
          <a:bodyPr/>
          <a:lstStyle/>
          <a:p>
            <a:r>
              <a:rPr lang="pl-PL" dirty="0" smtClean="0"/>
              <a:t>Zadanie bez drukarki…..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95536" y="1412776"/>
            <a:ext cx="8496944" cy="5184576"/>
          </a:xfrm>
          <a:solidFill>
            <a:schemeClr val="accent4">
              <a:lumMod val="40000"/>
              <a:lumOff val="60000"/>
            </a:schemeClr>
          </a:solidFill>
        </p:spPr>
        <p:txBody>
          <a:bodyPr/>
          <a:lstStyle/>
          <a:p>
            <a:pPr marL="0" indent="0">
              <a:buNone/>
            </a:pPr>
            <a:r>
              <a:rPr lang="pl-PL" dirty="0" smtClean="0"/>
              <a:t>Wskazówka:</a:t>
            </a:r>
          </a:p>
          <a:p>
            <a:pPr marL="514350" indent="-514350">
              <a:buAutoNum type="arabicPeriod"/>
            </a:pPr>
            <a:r>
              <a:rPr lang="pl-PL" dirty="0" smtClean="0"/>
              <a:t>Na kartce narysuj piękny duży krzyż.</a:t>
            </a:r>
          </a:p>
          <a:p>
            <a:pPr marL="514350" indent="-514350">
              <a:buAutoNum type="arabicPeriod"/>
            </a:pPr>
            <a:r>
              <a:rPr lang="pl-PL" dirty="0" smtClean="0"/>
              <a:t>Pokoloruj go. (kolor czarny  lub brązowy).</a:t>
            </a:r>
          </a:p>
          <a:p>
            <a:pPr marL="0" indent="0">
              <a:buNone/>
            </a:pPr>
            <a:r>
              <a:rPr lang="pl-PL" dirty="0" smtClean="0"/>
              <a:t>3. Poproś rodziców o rozcięcie kartki z krzyżem na 6 części(puzzli).</a:t>
            </a:r>
          </a:p>
          <a:p>
            <a:pPr marL="0" indent="0">
              <a:buNone/>
            </a:pPr>
            <a:r>
              <a:rPr lang="pl-PL" dirty="0" smtClean="0"/>
              <a:t>4. Na fioletowej kartce ułóż krzyż z 6 puzzli.</a:t>
            </a:r>
          </a:p>
          <a:p>
            <a:pPr marL="0" indent="0">
              <a:buNone/>
            </a:pPr>
            <a:r>
              <a:rPr lang="pl-PL" dirty="0" smtClean="0"/>
              <a:t>5. Przyklej bardzo starannie. Już i gotowe!</a:t>
            </a:r>
          </a:p>
          <a:p>
            <a:pPr marL="0" indent="0">
              <a:buNone/>
            </a:pPr>
            <a:r>
              <a:rPr lang="pl-PL" dirty="0" smtClean="0"/>
              <a:t>Powodzenia! Udanej pracy</a:t>
            </a:r>
            <a:r>
              <a:rPr lang="pl-PL" dirty="0" smtClean="0"/>
              <a:t>! </a:t>
            </a:r>
            <a:r>
              <a:rPr lang="pl-PL" smtClean="0"/>
              <a:t>BARDZO SERDECZNIE WAS POZDRAWIAM!</a:t>
            </a:r>
            <a:endParaRPr lang="pl-PL" dirty="0" smtClean="0"/>
          </a:p>
        </p:txBody>
      </p:sp>
    </p:spTree>
    <p:extLst>
      <p:ext uri="{BB962C8B-B14F-4D97-AF65-F5344CB8AC3E}">
        <p14:creationId xmlns:p14="http://schemas.microsoft.com/office/powerpoint/2010/main" val="40032324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pl-PL" dirty="0" smtClean="0"/>
              <a:t>Instrukcja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95536" y="1484784"/>
            <a:ext cx="8424936" cy="5112568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Wpisz do zeszytu: Katecheza3</a:t>
            </a:r>
          </a:p>
          <a:p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Temat: Z miłości do nas Pan Jezus umiera na krzyżu </a:t>
            </a:r>
            <a:r>
              <a:rPr lang="pl-PL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WIELKI PIĄTEK</a:t>
            </a:r>
          </a:p>
          <a:p>
            <a:r>
              <a:rPr lang="pl-PL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Razem z rodzicami zapoznaj się </a:t>
            </a:r>
            <a:br>
              <a:rPr lang="pl-PL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 treściami katechezy.</a:t>
            </a:r>
          </a:p>
          <a:p>
            <a:r>
              <a:rPr lang="pl-PL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Wykonaj </a:t>
            </a:r>
            <a:r>
              <a:rPr lang="pl-PL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ćwiczenie </a:t>
            </a:r>
            <a:r>
              <a:rPr lang="pl-PL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pl-PL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 </a:t>
            </a:r>
            <a:r>
              <a:rPr lang="pl-PL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zeszycie.</a:t>
            </a:r>
          </a:p>
          <a:p>
            <a:r>
              <a:rPr lang="pl-PL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 Zaśpiewaj piosenkę.</a:t>
            </a:r>
          </a:p>
          <a:p>
            <a:r>
              <a:rPr lang="pl-PL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6. Miłej pracy. Pozdrawiam SZCZĘŚĆ BOŻE!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8180056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95536" y="0"/>
            <a:ext cx="7920880" cy="908720"/>
          </a:xfrm>
        </p:spPr>
        <p:txBody>
          <a:bodyPr>
            <a:normAutofit fontScale="90000"/>
          </a:bodyPr>
          <a:lstStyle/>
          <a:p>
            <a:r>
              <a:rPr lang="pl-PL" b="1" dirty="0" smtClean="0"/>
              <a:t/>
            </a:r>
            <a:br>
              <a:rPr lang="pl-PL" b="1" dirty="0" smtClean="0"/>
            </a:b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51520" y="188640"/>
            <a:ext cx="8784976" cy="6552728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r>
              <a:rPr lang="pl-PL" b="1" dirty="0"/>
              <a:t>Chrystus szedł na śmierć skazany</a:t>
            </a:r>
            <a:r>
              <a:rPr lang="pl-PL" dirty="0"/>
              <a:t/>
            </a:r>
            <a:br>
              <a:rPr lang="pl-PL" dirty="0"/>
            </a:br>
            <a:r>
              <a:rPr lang="pl-PL" dirty="0" smtClean="0"/>
              <a:t>Ciężkie </a:t>
            </a:r>
            <a:r>
              <a:rPr lang="pl-PL" dirty="0"/>
              <a:t>Mu zadano rany</a:t>
            </a:r>
          </a:p>
          <a:p>
            <a:pPr marL="0" indent="0">
              <a:buNone/>
            </a:pPr>
            <a:r>
              <a:rPr lang="pl-PL" dirty="0" smtClean="0">
                <a:solidFill>
                  <a:srgbClr val="FF0000"/>
                </a:solidFill>
              </a:rPr>
              <a:t>    Krzyż </a:t>
            </a:r>
            <a:r>
              <a:rPr lang="pl-PL" dirty="0">
                <a:solidFill>
                  <a:srgbClr val="FF0000"/>
                </a:solidFill>
              </a:rPr>
              <a:t>swój dźwiga na ramionach</a:t>
            </a:r>
          </a:p>
          <a:p>
            <a:pPr marL="0" indent="0">
              <a:buNone/>
            </a:pPr>
            <a:r>
              <a:rPr lang="pl-PL" dirty="0" smtClean="0"/>
              <a:t>    Na </a:t>
            </a:r>
            <a:r>
              <a:rPr lang="pl-PL" dirty="0"/>
              <a:t>głowie z ciernia korona</a:t>
            </a:r>
          </a:p>
          <a:p>
            <a:r>
              <a:rPr lang="pl-PL" dirty="0"/>
              <a:t> </a:t>
            </a:r>
          </a:p>
          <a:p>
            <a:r>
              <a:rPr lang="pl-PL" dirty="0">
                <a:solidFill>
                  <a:srgbClr val="FF0000"/>
                </a:solidFill>
              </a:rPr>
              <a:t>Trzykroć pod krzyżem upada</a:t>
            </a:r>
          </a:p>
          <a:p>
            <a:r>
              <a:rPr lang="pl-PL" dirty="0"/>
              <a:t>bat Mu ciężkie rany zadał</a:t>
            </a:r>
          </a:p>
          <a:p>
            <a:r>
              <a:rPr lang="pl-PL" dirty="0"/>
              <a:t>Ludzie na śmierć Go wydali</a:t>
            </a:r>
          </a:p>
          <a:p>
            <a:r>
              <a:rPr lang="pl-PL" dirty="0"/>
              <a:t>Ludzie Go ukrzyżowali</a:t>
            </a:r>
          </a:p>
          <a:p>
            <a:r>
              <a:rPr lang="pl-PL" dirty="0"/>
              <a:t> </a:t>
            </a:r>
          </a:p>
          <a:p>
            <a:r>
              <a:rPr lang="pl-PL" dirty="0"/>
              <a:t>I </a:t>
            </a:r>
            <a:r>
              <a:rPr lang="pl-PL" dirty="0">
                <a:solidFill>
                  <a:srgbClr val="FF0000"/>
                </a:solidFill>
              </a:rPr>
              <a:t>Góra Golgotą </a:t>
            </a:r>
            <a:r>
              <a:rPr lang="pl-PL" dirty="0"/>
              <a:t>zwana,</a:t>
            </a:r>
          </a:p>
          <a:p>
            <a:r>
              <a:rPr lang="pl-PL" dirty="0"/>
              <a:t>dźwiga śmierć Chrystusa Pana</a:t>
            </a:r>
          </a:p>
          <a:p>
            <a:r>
              <a:rPr lang="pl-PL" dirty="0"/>
              <a:t>Niebo ciemne się otwiera</a:t>
            </a:r>
          </a:p>
          <a:p>
            <a:r>
              <a:rPr lang="pl-PL" dirty="0"/>
              <a:t>Chrystus na krzyżu umiera.</a:t>
            </a:r>
          </a:p>
          <a:p>
            <a:endParaRPr lang="pl-PL" dirty="0"/>
          </a:p>
        </p:txBody>
      </p:sp>
      <p:pic>
        <p:nvPicPr>
          <p:cNvPr id="5" name="Picture 2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112" y="836712"/>
            <a:ext cx="3225676" cy="54726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04044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Jezus umiera na krzyżu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1268760"/>
            <a:ext cx="8352928" cy="5400600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r>
              <a:rPr lang="pl-PL" dirty="0" smtClean="0">
                <a:latin typeface="Calibri" pitchFamily="34" charset="0"/>
              </a:rPr>
              <a:t>Nie wszyscy ludzie w Jerozolimie byli przyjaciółmi Jezusa. Niektórzy nie mogli słuchać tego co mówił o Panu Bogu. Nie podobało im się że tak wielu ludzi chodziło za Jezusem.</a:t>
            </a:r>
            <a:br>
              <a:rPr lang="pl-PL" dirty="0" smtClean="0">
                <a:latin typeface="Calibri" pitchFamily="34" charset="0"/>
              </a:rPr>
            </a:br>
            <a:r>
              <a:rPr lang="pl-PL" dirty="0" smtClean="0">
                <a:latin typeface="Calibri" pitchFamily="34" charset="0"/>
              </a:rPr>
              <a:t>- Przecież ten Jezus nie może być Synem Bożym! -mówili zazdrośni i źli faryzeusze.</a:t>
            </a:r>
            <a:br>
              <a:rPr lang="pl-PL" dirty="0" smtClean="0">
                <a:latin typeface="Calibri" pitchFamily="34" charset="0"/>
              </a:rPr>
            </a:br>
            <a:r>
              <a:rPr lang="pl-PL" dirty="0" smtClean="0">
                <a:latin typeface="Calibri" pitchFamily="34" charset="0"/>
              </a:rPr>
              <a:t>Ci źli ludzie od dłuższego czasu zastanawiali się jak powstrzymać Jezusa. Opowiadali kłamstwa o Nim a potem kazali Go zamknąć w więzieniu. Piłat sędzia Jezusa chciał Go uwolnić. Ale źli ludzie nie chcieli o tym słyszeć.</a:t>
            </a:r>
          </a:p>
          <a:p>
            <a:r>
              <a:rPr lang="pl-PL" dirty="0" smtClean="0">
                <a:latin typeface="Calibri" pitchFamily="34" charset="0"/>
              </a:rPr>
              <a:t>- Ukarz Jezusa! - krzyczeli głośno. Rzymscy żołnierze wzięli Jezusa i ubrali jak króla. Potem zerwali parę gałązek z kolcami. Zrobili z nich koronę i włożyli Jezusowi na głowę. Jeden z żołnierzy śmiał się i wołał do Jezusa:</a:t>
            </a:r>
            <a:br>
              <a:rPr lang="pl-PL" dirty="0" smtClean="0">
                <a:latin typeface="Calibri" pitchFamily="34" charset="0"/>
              </a:rPr>
            </a:br>
            <a:r>
              <a:rPr lang="pl-PL" dirty="0" smtClean="0">
                <a:latin typeface="Calibri" pitchFamily="34" charset="0"/>
              </a:rPr>
              <a:t>- Teraz dopiero wyglądasz jak prawdziwy król!</a:t>
            </a:r>
            <a:r>
              <a:rPr lang="pl-PL" sz="2800" dirty="0" smtClean="0">
                <a:latin typeface="Calibri" pitchFamily="34" charset="0"/>
              </a:rPr>
              <a:t> </a:t>
            </a:r>
            <a:endParaRPr lang="pl-PL" sz="2800" dirty="0" smtClean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0292759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4294967295"/>
          </p:nvPr>
        </p:nvSpPr>
        <p:spPr>
          <a:xfrm>
            <a:off x="179512" y="332656"/>
            <a:ext cx="8964488" cy="6336432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 fontScale="85000" lnSpcReduction="10000"/>
          </a:bodyPr>
          <a:lstStyle/>
          <a:p>
            <a:r>
              <a:rPr lang="pl-PL" dirty="0" smtClean="0">
                <a:latin typeface="Calibri" pitchFamily="34" charset="0"/>
              </a:rPr>
              <a:t>Potem żołnierze włożyli na ramiona Jezusa ciężką, drewnianą belkę. Kazali Mu iść z tą belką na wysoką górę. </a:t>
            </a:r>
            <a:br>
              <a:rPr lang="pl-PL" dirty="0" smtClean="0">
                <a:latin typeface="Calibri" pitchFamily="34" charset="0"/>
              </a:rPr>
            </a:br>
            <a:r>
              <a:rPr lang="pl-PL" dirty="0" smtClean="0">
                <a:latin typeface="Calibri" pitchFamily="34" charset="0"/>
              </a:rPr>
              <a:t>W drodze Jezus mijał wielu ludzi. Niektórzy śmiali się z Niego, inni grozili Mu pięściami, jeszcze inni płakali. Tylko jeden człowiek pomógł Jezusowi nieść ciężką belkę. Na szczycie góry żołnierze zrobili z dwóch belek krzyż i przybili do niego Jezusa. Matka Jezusa, Maryja, i Jego uczniowie patrzyli, jak Jezus umiera. Wszyscy byli bardzo smutni. Nagle ziemia się </a:t>
            </a:r>
            <a:r>
              <a:rPr lang="pl-PL" dirty="0" err="1" smtClean="0">
                <a:latin typeface="Calibri" pitchFamily="34" charset="0"/>
              </a:rPr>
              <a:t>zatrzęsła</a:t>
            </a:r>
            <a:r>
              <a:rPr lang="pl-PL" dirty="0" smtClean="0">
                <a:latin typeface="Calibri" pitchFamily="34" charset="0"/>
              </a:rPr>
              <a:t> i zrobiło się ciemno.</a:t>
            </a:r>
            <a:br>
              <a:rPr lang="pl-PL" dirty="0" smtClean="0">
                <a:latin typeface="Calibri" pitchFamily="34" charset="0"/>
              </a:rPr>
            </a:br>
            <a:r>
              <a:rPr lang="pl-PL" dirty="0" smtClean="0">
                <a:latin typeface="Calibri" pitchFamily="34" charset="0"/>
              </a:rPr>
              <a:t>- Boże Ojcze, oddaję Ci moje życie -zawołał głośno Jezus i umarł.</a:t>
            </a:r>
            <a:br>
              <a:rPr lang="pl-PL" dirty="0" smtClean="0">
                <a:latin typeface="Calibri" pitchFamily="34" charset="0"/>
              </a:rPr>
            </a:br>
            <a:r>
              <a:rPr lang="pl-PL" dirty="0" smtClean="0">
                <a:latin typeface="Calibri" pitchFamily="34" charset="0"/>
              </a:rPr>
              <a:t>Gdy to zobaczył dowódca rzymskich żołnierzy, powiedział:</a:t>
            </a:r>
            <a:br>
              <a:rPr lang="pl-PL" dirty="0" smtClean="0">
                <a:latin typeface="Calibri" pitchFamily="34" charset="0"/>
              </a:rPr>
            </a:br>
            <a:r>
              <a:rPr lang="pl-PL" dirty="0" smtClean="0">
                <a:latin typeface="Calibri" pitchFamily="34" charset="0"/>
              </a:rPr>
              <a:t>- Jezus był naprawdę Synem Bożym. Na drugi dzień przyjaciele zdjęli z krzyża ciało Jezusa i złożyli je w grobie. Piłat rozkazał zamknąć grób wielkim kamieniem. Przed wejściem postawił żołnierzy, którzy dzień i noc go pilnowali.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4686252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Jezus umiera na krzyżu</a:t>
            </a:r>
            <a:endParaRPr lang="pl-PL" dirty="0"/>
          </a:p>
        </p:txBody>
      </p:sp>
      <p:pic>
        <p:nvPicPr>
          <p:cNvPr id="4" name="irc_mi" descr="http://www.vismaya-maitreya.pl/jezus29d.jpg">
            <a:hlinkClick r:id="rId2"/>
          </p:cNvPr>
          <p:cNvPicPr>
            <a:picLocks noGrp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1560" y="1196752"/>
            <a:ext cx="7848872" cy="54726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9988012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Krzyż na Giewoncie</a:t>
            </a:r>
            <a:endParaRPr lang="pl-PL" dirty="0"/>
          </a:p>
        </p:txBody>
      </p:sp>
      <p:pic>
        <p:nvPicPr>
          <p:cNvPr id="3" name="Symbol zastępczy zawartości 6" descr="W noc po tragedii weszli na Giewont i pomazali krzyż. Zdjęcia ..."/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628800"/>
            <a:ext cx="8352928" cy="475252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268857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Krzyże w różnych miejscach.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>
              <a:lnSpc>
                <a:spcPct val="120000"/>
              </a:lnSpc>
              <a:buNone/>
            </a:pPr>
            <a:r>
              <a:rPr lang="pl-PL" dirty="0" smtClean="0"/>
              <a:t>. </a:t>
            </a:r>
            <a:endParaRPr lang="pl-PL" dirty="0"/>
          </a:p>
        </p:txBody>
      </p:sp>
      <p:sp>
        <p:nvSpPr>
          <p:cNvPr id="5" name="Symbol zastępczy zawartości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pl-PL"/>
          </a:p>
        </p:txBody>
      </p:sp>
      <p:pic>
        <p:nvPicPr>
          <p:cNvPr id="6" name="Obraz 5" descr="Krzyż – Wikicytaty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6" y="1628800"/>
            <a:ext cx="3240360" cy="4464496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az 6" descr="Krzyż przydrożny, ul. Żeromskiego Stefana, Bielawa - zdjęcia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1196752"/>
            <a:ext cx="3744416" cy="2324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Obraz 7" descr="Parafia Racławiczki - Krzyż przydrożny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3521546"/>
            <a:ext cx="1929765" cy="314781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6645683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4294967295"/>
          </p:nvPr>
        </p:nvSpPr>
        <p:spPr>
          <a:xfrm>
            <a:off x="395536" y="260648"/>
            <a:ext cx="8352928" cy="6336704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pl-PL" dirty="0" smtClean="0"/>
              <a:t>Po ostatniej wieczerzy Pan Jezus udał się do Ogrodu Oliwnego, tam został zatrzymany przez nieprzyjaciół i zaprowadzony na sąd. W czasie przesłuchań Pan Jezus wyznał, że jest Synem Bożym i Królem. Niewinny Jezus został skazany na śmierć przez ukrzyżowanie.</a:t>
            </a:r>
          </a:p>
          <a:p>
            <a:pPr>
              <a:buNone/>
            </a:pPr>
            <a:endParaRPr lang="pl-PL" dirty="0" smtClean="0"/>
          </a:p>
          <a:p>
            <a:pPr>
              <a:buNone/>
            </a:pPr>
            <a:r>
              <a:rPr lang="pl-PL" sz="4400" dirty="0" smtClean="0">
                <a:solidFill>
                  <a:srgbClr val="C00000"/>
                </a:solidFill>
              </a:rPr>
              <a:t>„</a:t>
            </a:r>
            <a:r>
              <a:rPr lang="pl-PL" sz="4400" dirty="0" smtClean="0">
                <a:solidFill>
                  <a:srgbClr val="C00000"/>
                </a:solidFill>
                <a:latin typeface="Arial Rounded MT Bold" pitchFamily="34" charset="0"/>
              </a:rPr>
              <a:t>A on  sam dźwigając krzyż wszedł na miejsce zwane Miejscem Czaszki, które nazywa się Golgota. Tam Go ukrzyżowano” </a:t>
            </a:r>
          </a:p>
          <a:p>
            <a:pPr>
              <a:buNone/>
            </a:pPr>
            <a:r>
              <a:rPr lang="pl-PL" sz="4400" dirty="0" smtClean="0">
                <a:solidFill>
                  <a:srgbClr val="C00000"/>
                </a:solidFill>
                <a:latin typeface="Arial Rounded MT Bold" pitchFamily="34" charset="0"/>
              </a:rPr>
              <a:t>                                     (J 19, 17-1`8)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650732447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</TotalTime>
  <Words>415</Words>
  <Application>Microsoft Office PowerPoint</Application>
  <PresentationFormat>Pokaz na ekranie (4:3)</PresentationFormat>
  <Paragraphs>62</Paragraphs>
  <Slides>17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17</vt:i4>
      </vt:variant>
    </vt:vector>
  </HeadingPairs>
  <TitlesOfParts>
    <vt:vector size="18" baseType="lpstr">
      <vt:lpstr>Motyw pakietu Office</vt:lpstr>
      <vt:lpstr> Katecheza 3</vt:lpstr>
      <vt:lpstr>Instrukcja</vt:lpstr>
      <vt:lpstr> </vt:lpstr>
      <vt:lpstr>Jezus umiera na krzyżu</vt:lpstr>
      <vt:lpstr>Prezentacja programu PowerPoint</vt:lpstr>
      <vt:lpstr>Jezus umiera na krzyżu</vt:lpstr>
      <vt:lpstr>Krzyż na Giewoncie</vt:lpstr>
      <vt:lpstr>Krzyże w różnych miejscach.</vt:lpstr>
      <vt:lpstr>Prezentacja programu PowerPoint</vt:lpstr>
      <vt:lpstr>Ewangelia według św. Marka rozdział 15, werset od 25 do 26)</vt:lpstr>
      <vt:lpstr>Prezentacja programu PowerPoint</vt:lpstr>
      <vt:lpstr>Adoracja Krzyża w Wielki Piątek</vt:lpstr>
      <vt:lpstr>Prezentacja programu PowerPoint</vt:lpstr>
      <vt:lpstr>Ćwiczenie 1. Na jakiej górze umarł Pan Jezus?  Przerysuj górę do zeszytu i podpisz ją. </vt:lpstr>
      <vt:lpstr>A teraz zaśpiewaj!</vt:lpstr>
      <vt:lpstr>Zadanie dodatkowe na ocenę 6.</vt:lpstr>
      <vt:lpstr>Zadanie bez drukarki…..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katecheza 3</dc:title>
  <dc:creator>User</dc:creator>
  <cp:lastModifiedBy>User</cp:lastModifiedBy>
  <cp:revision>12</cp:revision>
  <dcterms:created xsi:type="dcterms:W3CDTF">2020-03-27T21:58:18Z</dcterms:created>
  <dcterms:modified xsi:type="dcterms:W3CDTF">2020-04-01T14:27:36Z</dcterms:modified>
</cp:coreProperties>
</file>