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1" r:id="rId5"/>
    <p:sldId id="262" r:id="rId6"/>
    <p:sldId id="270" r:id="rId7"/>
    <p:sldId id="269" r:id="rId8"/>
    <p:sldId id="259" r:id="rId9"/>
    <p:sldId id="260" r:id="rId10"/>
    <p:sldId id="263" r:id="rId11"/>
    <p:sldId id="264" r:id="rId12"/>
    <p:sldId id="265" r:id="rId13"/>
    <p:sldId id="266" r:id="rId14"/>
    <p:sldId id="268" r:id="rId15"/>
    <p:sldId id="267" r:id="rId16"/>
    <p:sldId id="272" r:id="rId17"/>
    <p:sldId id="27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931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5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48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6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75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295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12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54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7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08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04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0B37-B522-453E-964B-22F0477890B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0FB54-EB1C-4392-8BA3-F5A26086C4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0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monikapalloti.blox.pl/html/1310721,262146,169.html?4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UKIrDTbas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pl/url?sa=i&amp;rct=j&amp;q=&amp;esrc=s&amp;frm=1&amp;source=images&amp;cd=&amp;cad=rja&amp;uact=8&amp;docid=sM9O0AtIwzQ3YM&amp;tbnid=xUWbA-FqW6TliM:&amp;ved=0CAYQjRw&amp;url=http://www.vismaya-maitreya.pl/wielcy_ludzie_catalina_rivas.html&amp;ei=704kU67rAsTJtAah9IC4Bw&amp;bvm=bv.62922401,d.Yms&amp;psig=AFQjCNGb8U-A3ArCHwowNevdhh0nQ7JsIw&amp;ust=139497473437672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02624" cy="1296143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pl-PL" dirty="0" smtClean="0">
                <a:latin typeface="Aharoni" pitchFamily="2" charset="-79"/>
                <a:cs typeface="Aharoni" pitchFamily="2" charset="-79"/>
              </a:rPr>
            </a:br>
            <a:r>
              <a:rPr lang="pl-PL" dirty="0" smtClean="0">
                <a:latin typeface="Aharoni" pitchFamily="2" charset="-79"/>
                <a:cs typeface="Aharoni" pitchFamily="2" charset="-79"/>
              </a:rPr>
              <a:t>Katecheza 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40760" cy="30018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Temat: Z miłości do nas Pan Jezus umiera na krzyżu </a:t>
            </a:r>
            <a:br>
              <a:rPr lang="pl-P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pl-PL" b="1" dirty="0" smtClean="0">
                <a:solidFill>
                  <a:srgbClr val="FF0000"/>
                </a:solidFill>
              </a:rPr>
              <a:t>WIELKI PIĄTEK</a:t>
            </a:r>
            <a:br>
              <a:rPr lang="pl-PL" b="1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18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Ewangelia według św. Marka rozdział 15, werset od 25 do 26)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  „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A była godzina trzecia, gdy Go ukrzyżowali. Był też napis </a:t>
            </a:r>
            <a:br>
              <a:rPr lang="pl-PL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pl-PL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z podaniem Jego winy, tak ułożony: KRÓL ŻYDOWSKI”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73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1520" y="188640"/>
            <a:ext cx="8568952" cy="6264696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smtClean="0"/>
              <a:t>Pan Jezus kocha każdego człowieka tak bardzo, że umarł za nas na krzyżu. Został ukrzyżowany w piątek na górze Golgocie, umarł </a:t>
            </a:r>
            <a:br>
              <a:rPr lang="pl-PL" sz="2800" dirty="0" smtClean="0"/>
            </a:br>
            <a:r>
              <a:rPr lang="pl-PL" sz="2800" dirty="0" smtClean="0"/>
              <a:t>o godzinie trzeciej po południu.</a:t>
            </a:r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u="sng" dirty="0" smtClean="0">
                <a:solidFill>
                  <a:srgbClr val="FF0000"/>
                </a:solidFill>
              </a:rPr>
              <a:t>W Wielki Piątek w sposób szczególny przypominamy to wydarzenie i przychodzimy do kościoła na specjalne nabożeństwo, w czasie którego całujemy </a:t>
            </a:r>
            <a:br>
              <a:rPr lang="pl-PL" b="1" u="sng" dirty="0" smtClean="0">
                <a:solidFill>
                  <a:srgbClr val="FF0000"/>
                </a:solidFill>
              </a:rPr>
            </a:br>
            <a:r>
              <a:rPr lang="pl-PL" b="1" u="sng" dirty="0" smtClean="0">
                <a:solidFill>
                  <a:srgbClr val="FF0000"/>
                </a:solidFill>
              </a:rPr>
              <a:t> i adorujemy krzyż</a:t>
            </a:r>
            <a:r>
              <a:rPr lang="pl-PL" u="sng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pl-PL" sz="4000" b="1" i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pl-PL" sz="4000" b="1" i="1" u="sng" dirty="0" smtClean="0">
                <a:solidFill>
                  <a:srgbClr val="7030A0"/>
                </a:solidFill>
                <a:latin typeface="Arial Black" pitchFamily="34" charset="0"/>
              </a:rPr>
              <a:t>Adorować to znaczy oddawać cześć ukrzyżowanemu Jezusowi.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716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onikapalloti.blox.pl/resource/adoracja_krzyza.gif">
            <a:hlinkClick r:id="rId2"/>
          </p:cNvPr>
          <p:cNvPicPr>
            <a:picLocks/>
          </p:cNvPicPr>
          <p:nvPr/>
        </p:nvPicPr>
        <p:blipFill>
          <a:blip r:embed="rId3" cstate="print"/>
          <a:srcRect l="4180" r="4180"/>
          <a:stretch>
            <a:fillRect/>
          </a:stretch>
        </p:blipFill>
        <p:spPr bwMode="auto">
          <a:xfrm>
            <a:off x="611560" y="476672"/>
            <a:ext cx="7632848" cy="4392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Adoracja Krzyża w Wielki Piątek</a:t>
            </a:r>
            <a:endParaRPr lang="pl-PL" dirty="0"/>
          </a:p>
        </p:txBody>
      </p:sp>
      <p:sp>
        <p:nvSpPr>
          <p:cNvPr id="5" name="Symbol zastępczy obrazu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1816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 descr="Wielki Piątek-Adoracja Krzyża-5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08912" cy="547260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89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Ćwiczenie 1. Na jakiej górze umarł Pan Jezus? </a:t>
            </a:r>
            <a:br>
              <a:rPr lang="pl-PL" sz="2800" dirty="0" smtClean="0"/>
            </a:br>
            <a:r>
              <a:rPr lang="pl-PL" sz="2800" dirty="0" smtClean="0"/>
              <a:t>Przerysuj górę do zeszytu i podpisz ją. </a:t>
            </a:r>
            <a:endParaRPr lang="pl-PL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94929"/>
            <a:ext cx="3312368" cy="4968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1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teraz zaśpiewaj!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5446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pl-PL" dirty="0" smtClean="0"/>
              <a:t>Ksiądz Biskup Antoni Długosz śpiewa piosenkę: Rysuję krzyż, zaśpiewaj razem z Nim</a:t>
            </a:r>
            <a:r>
              <a:rPr lang="pl-PL" sz="2000" dirty="0" smtClean="0"/>
              <a:t>.</a:t>
            </a:r>
            <a:r>
              <a:rPr lang="pl-PL" dirty="0">
                <a:latin typeface="Arial Black" panose="020B0A04020102020204" pitchFamily="34" charset="0"/>
              </a:rPr>
              <a:t> </a:t>
            </a:r>
            <a:r>
              <a:rPr lang="pl-PL" dirty="0" smtClean="0">
                <a:latin typeface="Arial Black" panose="020B0A04020102020204" pitchFamily="34" charset="0"/>
              </a:rPr>
              <a:t>.</a:t>
            </a:r>
          </a:p>
          <a:p>
            <a:endParaRPr lang="pl-PL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Rysuję krzyż  </a:t>
            </a: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z kropelką krwi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jedną dużą łzą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Za krzyżem drzwi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Do nieba drzwi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Dla mnie otwarte są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pl-PL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Za </a:t>
            </a: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ten krzyż i Twoje łzy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Za serdeczne krople krwi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Jezu dziękuję Ci!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Za otwarte nieba drzwi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Drogą, którą szedłeś Ty</a:t>
            </a:r>
            <a:b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400" b="1" dirty="0">
                <a:latin typeface="Arial" panose="020B0604020202020204" pitchFamily="34" charset="0"/>
                <a:cs typeface="Arial" panose="020B0604020202020204" pitchFamily="34" charset="0"/>
              </a:rPr>
              <a:t>Jezu dziękuję Ci!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endParaRPr lang="pl-PL" dirty="0" smtClean="0">
              <a:hlinkClick r:id="rId2"/>
            </a:endParaRPr>
          </a:p>
          <a:p>
            <a:r>
              <a:rPr lang="pl-PL" sz="2800" dirty="0" smtClean="0">
                <a:hlinkClick r:id="rId2"/>
              </a:rPr>
              <a:t>https://www.youtube.com/watch?v=3UKIrDTbasM</a:t>
            </a:r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880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7030A0"/>
                </a:solidFill>
              </a:rPr>
              <a:t>Zadanie dodatkowe na ocenę 6.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8457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Karta pracy nr 1.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Wytnij krzyż (PUZZLE) i naklej na fioletową kartkę. Jeśli  nie masz może być inny kolor.</a:t>
            </a:r>
          </a:p>
          <a:p>
            <a:pPr marL="0" indent="0">
              <a:buNone/>
            </a:pPr>
            <a:r>
              <a:rPr lang="pl-PL" dirty="0" smtClean="0"/>
              <a:t>2. Zrób zdjęcie i wyślij do mnie. Pracę wyślij do 07.04. 2020r.</a:t>
            </a:r>
          </a:p>
          <a:p>
            <a:pPr marL="0" indent="0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3. WAŻNE: Dla dzieci, które nie mają drukarki następny slajd i wskazówka do wykonania  pracy.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2140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pl-PL" dirty="0" smtClean="0"/>
              <a:t>Zadanie bez drukarki…..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8457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Wskazówka:</a:t>
            </a:r>
          </a:p>
          <a:p>
            <a:pPr marL="514350" indent="-514350">
              <a:buAutoNum type="arabicPeriod"/>
            </a:pPr>
            <a:r>
              <a:rPr lang="pl-PL" dirty="0" smtClean="0"/>
              <a:t>Na kartce narysuj piękny duży krzyż.</a:t>
            </a:r>
          </a:p>
          <a:p>
            <a:pPr marL="514350" indent="-514350">
              <a:buAutoNum type="arabicPeriod"/>
            </a:pPr>
            <a:r>
              <a:rPr lang="pl-PL" dirty="0" smtClean="0"/>
              <a:t>Pokoloruj go. (kolor czarny  lub brązowy).</a:t>
            </a:r>
          </a:p>
          <a:p>
            <a:pPr marL="0" indent="0">
              <a:buNone/>
            </a:pPr>
            <a:r>
              <a:rPr lang="pl-PL" dirty="0" smtClean="0"/>
              <a:t>3. Poproś rodziców o rozcięcie kartki z krzyżem na 6 części(puzzli).</a:t>
            </a:r>
          </a:p>
          <a:p>
            <a:pPr marL="0" indent="0">
              <a:buNone/>
            </a:pPr>
            <a:r>
              <a:rPr lang="pl-PL" dirty="0" smtClean="0"/>
              <a:t>4. Na fioletowej kartce ułóż krzyż z 6 puzzli.</a:t>
            </a:r>
          </a:p>
          <a:p>
            <a:pPr marL="0" indent="0">
              <a:buNone/>
            </a:pPr>
            <a:r>
              <a:rPr lang="pl-PL" dirty="0" smtClean="0"/>
              <a:t>5. Przyklej bardzo starannie. Już i gotowe!</a:t>
            </a:r>
          </a:p>
          <a:p>
            <a:pPr marL="0" indent="0">
              <a:buNone/>
            </a:pPr>
            <a:r>
              <a:rPr lang="pl-PL" dirty="0" smtClean="0"/>
              <a:t>Powodzenia! Udanej pracy</a:t>
            </a:r>
            <a:r>
              <a:rPr lang="pl-PL" dirty="0" smtClean="0"/>
              <a:t>! </a:t>
            </a:r>
            <a:r>
              <a:rPr lang="pl-PL" smtClean="0"/>
              <a:t>BARDZO SERDECZNIE WAS POZDRAWIAM!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0323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Instrukcja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Wpisz do zeszytu: Katecheza3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Temat: Z miłości do nas Pan Jezus umiera na krzyżu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WIELKI PIĄTEK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Razem z rodzicami zapoznaj się 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treściami katechezy.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Wykonaj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ćwiczenie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zeszycie.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Zaśpiewaj piosenkę.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Miłej pracy. Pozdrawiam SZCZĘŚĆ BOŻE!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800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7920880" cy="90872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5527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pl-PL" b="1" dirty="0"/>
              <a:t>Chrystus szedł na śmierć skazany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Ciężkie </a:t>
            </a:r>
            <a:r>
              <a:rPr lang="pl-PL" dirty="0"/>
              <a:t>Mu zadano rany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    Krzyż </a:t>
            </a:r>
            <a:r>
              <a:rPr lang="pl-PL" dirty="0">
                <a:solidFill>
                  <a:srgbClr val="FF0000"/>
                </a:solidFill>
              </a:rPr>
              <a:t>swój dźwiga na ramionach</a:t>
            </a:r>
          </a:p>
          <a:p>
            <a:pPr marL="0" indent="0">
              <a:buNone/>
            </a:pPr>
            <a:r>
              <a:rPr lang="pl-PL" dirty="0" smtClean="0"/>
              <a:t>    Na </a:t>
            </a:r>
            <a:r>
              <a:rPr lang="pl-PL" dirty="0"/>
              <a:t>głowie z ciernia korona</a:t>
            </a:r>
          </a:p>
          <a:p>
            <a:r>
              <a:rPr lang="pl-PL" dirty="0"/>
              <a:t> </a:t>
            </a:r>
          </a:p>
          <a:p>
            <a:r>
              <a:rPr lang="pl-PL" dirty="0">
                <a:solidFill>
                  <a:srgbClr val="FF0000"/>
                </a:solidFill>
              </a:rPr>
              <a:t>Trzykroć pod krzyżem upada</a:t>
            </a:r>
          </a:p>
          <a:p>
            <a:r>
              <a:rPr lang="pl-PL" dirty="0"/>
              <a:t>bat Mu ciężkie rany zadał</a:t>
            </a:r>
          </a:p>
          <a:p>
            <a:r>
              <a:rPr lang="pl-PL" dirty="0"/>
              <a:t>Ludzie na śmierć Go wydali</a:t>
            </a:r>
          </a:p>
          <a:p>
            <a:r>
              <a:rPr lang="pl-PL" dirty="0"/>
              <a:t>Ludzie Go ukrzyżowali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I </a:t>
            </a:r>
            <a:r>
              <a:rPr lang="pl-PL" dirty="0">
                <a:solidFill>
                  <a:srgbClr val="FF0000"/>
                </a:solidFill>
              </a:rPr>
              <a:t>Góra Golgotą </a:t>
            </a:r>
            <a:r>
              <a:rPr lang="pl-PL" dirty="0"/>
              <a:t>zwana,</a:t>
            </a:r>
          </a:p>
          <a:p>
            <a:r>
              <a:rPr lang="pl-PL" dirty="0"/>
              <a:t>dźwiga śmierć Chrystusa Pana</a:t>
            </a:r>
          </a:p>
          <a:p>
            <a:r>
              <a:rPr lang="pl-PL" dirty="0"/>
              <a:t>Niebo ciemne się otwiera</a:t>
            </a:r>
          </a:p>
          <a:p>
            <a:r>
              <a:rPr lang="pl-PL" dirty="0"/>
              <a:t>Chrystus na krzyżu umiera.</a:t>
            </a:r>
          </a:p>
          <a:p>
            <a:endParaRPr lang="pl-PL" dirty="0"/>
          </a:p>
        </p:txBody>
      </p:sp>
      <p:pic>
        <p:nvPicPr>
          <p:cNvPr id="5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36712"/>
            <a:ext cx="3225676" cy="547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0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umiera na krzyżu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4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Calibri" pitchFamily="34" charset="0"/>
              </a:rPr>
              <a:t>Nie wszyscy ludzie w Jerozolimie byli przyjaciółmi Jezusa. Niektórzy nie mogli słuchać tego co mówił o Panu Bogu. Nie podobało im się że tak wielu ludzi chodziło za Jezusem.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- Przecież ten Jezus nie może być Synem Bożym! -mówili zazdrośni i źli faryzeusze.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Ci źli ludzie od dłuższego czasu zastanawiali się jak powstrzymać Jezusa. Opowiadali kłamstwa o Nim a potem kazali Go zamknąć w więzieniu. Piłat sędzia Jezusa chciał Go uwolnić. Ale źli ludzie nie chcieli o tym słyszeć.</a:t>
            </a:r>
          </a:p>
          <a:p>
            <a:r>
              <a:rPr lang="pl-PL" dirty="0" smtClean="0">
                <a:latin typeface="Calibri" pitchFamily="34" charset="0"/>
              </a:rPr>
              <a:t>- Ukarz Jezusa! - krzyczeli głośno. Rzymscy żołnierze wzięli Jezusa i ubrali jak króla. Potem zerwali parę gałązek z kolcami. Zrobili z nich koronę i włożyli Jezusowi na głowę. Jeden z żołnierzy śmiał się i wołał do Jezusa: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- Teraz dopiero wyglądasz jak prawdziwy król!</a:t>
            </a:r>
            <a:r>
              <a:rPr lang="pl-PL" sz="2800" dirty="0" smtClean="0">
                <a:latin typeface="Calibri" pitchFamily="34" charset="0"/>
              </a:rPr>
              <a:t> </a:t>
            </a:r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27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964488" cy="63364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Calibri" pitchFamily="34" charset="0"/>
              </a:rPr>
              <a:t>Potem żołnierze włożyli na ramiona Jezusa ciężką, drewnianą belkę. Kazali Mu iść z tą belką na wysoką górę. 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drodze Jezus mijał wielu ludzi. Niektórzy śmiali się z Niego, inni grozili Mu pięściami, jeszcze inni płakali. Tylko jeden człowiek pomógł Jezusowi nieść ciężką belkę. Na szczycie góry żołnierze zrobili z dwóch belek krzyż i przybili do niego Jezusa. Matka Jezusa, Maryja, i Jego uczniowie patrzyli, jak Jezus umiera. Wszyscy byli bardzo smutni. Nagle ziemia się </a:t>
            </a:r>
            <a:r>
              <a:rPr lang="pl-PL" dirty="0" err="1" smtClean="0">
                <a:latin typeface="Calibri" pitchFamily="34" charset="0"/>
              </a:rPr>
              <a:t>zatrzęsła</a:t>
            </a:r>
            <a:r>
              <a:rPr lang="pl-PL" dirty="0" smtClean="0">
                <a:latin typeface="Calibri" pitchFamily="34" charset="0"/>
              </a:rPr>
              <a:t> i zrobiło się ciemno.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- Boże Ojcze, oddaję Ci moje życie -zawołał głośno Jezus i umarł.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Gdy to zobaczył dowódca rzymskich żołnierzy, powiedział: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- Jezus był naprawdę Synem Bożym. Na drugi dzień przyjaciele zdjęli z krzyża ciało Jezusa i złożyli je w grobie. Piłat rozkazał zamknąć grób wielkim kamieniem. Przed wejściem postawił żołnierzy, którzy dzień i noc go pilnowali.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862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umiera na krzyżu</a:t>
            </a:r>
            <a:endParaRPr lang="pl-PL" dirty="0"/>
          </a:p>
        </p:txBody>
      </p:sp>
      <p:pic>
        <p:nvPicPr>
          <p:cNvPr id="4" name="irc_mi" descr="http://www.vismaya-maitreya.pl/jezus29d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784887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880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Krzyż na Giewoncie</a:t>
            </a:r>
            <a:endParaRPr lang="pl-PL" dirty="0"/>
          </a:p>
        </p:txBody>
      </p:sp>
      <p:pic>
        <p:nvPicPr>
          <p:cNvPr id="3" name="Symbol zastępczy zawartości 6" descr="W noc po tragedii weszli na Giewont i pomazali krzyż. Zdjęcia ...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5292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88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Krzyże w różnych miejscach.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 descr="Krzyż – Wikicytat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240360" cy="446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Krzyż przydrożny, ul. Żeromskiego Stefana, Bielawa - zdjęc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3744416" cy="2324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Parafia Racławiczki - Krzyż przydrożny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21546"/>
            <a:ext cx="1929765" cy="3147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456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8352928" cy="63367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Po ostatniej wieczerzy Pan Jezus udał się do Ogrodu Oliwnego, tam został zatrzymany przez nieprzyjaciół i zaprowadzony na sąd. W czasie przesłuchań Pan Jezus wyznał, że jest Synem Bożym i Królem. Niewinny Jezus został skazany na śmierć przez ukrzyżowanie.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4400" dirty="0" smtClean="0">
                <a:solidFill>
                  <a:srgbClr val="C00000"/>
                </a:solidFill>
              </a:rPr>
              <a:t>„</a:t>
            </a:r>
            <a:r>
              <a:rPr lang="pl-PL" sz="4400" dirty="0" smtClean="0">
                <a:solidFill>
                  <a:srgbClr val="C00000"/>
                </a:solidFill>
                <a:latin typeface="Arial Rounded MT Bold" pitchFamily="34" charset="0"/>
              </a:rPr>
              <a:t>A on  sam dźwigając krzyż wszedł na miejsce zwane Miejscem Czaszki, które nazywa się Golgota. Tam Go ukrzyżowano” </a:t>
            </a:r>
          </a:p>
          <a:p>
            <a:pPr>
              <a:buNone/>
            </a:pPr>
            <a:r>
              <a:rPr lang="pl-PL" sz="4400" dirty="0" smtClean="0">
                <a:solidFill>
                  <a:srgbClr val="C00000"/>
                </a:solidFill>
                <a:latin typeface="Arial Rounded MT Bold" pitchFamily="34" charset="0"/>
              </a:rPr>
              <a:t>                                     (J 19, 17-1`8)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0732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415</Words>
  <Application>Microsoft Office PowerPoint</Application>
  <PresentationFormat>Pokaz na ekranie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 Katecheza 3</vt:lpstr>
      <vt:lpstr>Instrukcja</vt:lpstr>
      <vt:lpstr> </vt:lpstr>
      <vt:lpstr>Jezus umiera na krzyżu</vt:lpstr>
      <vt:lpstr>Prezentacja programu PowerPoint</vt:lpstr>
      <vt:lpstr>Jezus umiera na krzyżu</vt:lpstr>
      <vt:lpstr>Krzyż na Giewoncie</vt:lpstr>
      <vt:lpstr>Krzyże w różnych miejscach.</vt:lpstr>
      <vt:lpstr>Prezentacja programu PowerPoint</vt:lpstr>
      <vt:lpstr>Ewangelia według św. Marka rozdział 15, werset od 25 do 26)</vt:lpstr>
      <vt:lpstr>Prezentacja programu PowerPoint</vt:lpstr>
      <vt:lpstr>Adoracja Krzyża w Wielki Piątek</vt:lpstr>
      <vt:lpstr>Prezentacja programu PowerPoint</vt:lpstr>
      <vt:lpstr>Ćwiczenie 1. Na jakiej górze umarł Pan Jezus?  Przerysuj górę do zeszytu i podpisz ją. </vt:lpstr>
      <vt:lpstr>A teraz zaśpiewaj!</vt:lpstr>
      <vt:lpstr>Zadanie dodatkowe na ocenę 6.</vt:lpstr>
      <vt:lpstr>Zadanie bez drukarki…..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3</dc:title>
  <dc:creator>User</dc:creator>
  <cp:lastModifiedBy>User</cp:lastModifiedBy>
  <cp:revision>12</cp:revision>
  <dcterms:created xsi:type="dcterms:W3CDTF">2020-03-27T21:58:18Z</dcterms:created>
  <dcterms:modified xsi:type="dcterms:W3CDTF">2020-04-01T14:27:36Z</dcterms:modified>
</cp:coreProperties>
</file>