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88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42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1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20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6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91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35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00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40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9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05E3-C988-485A-AA3F-2FD55AE6003D}" type="datetimeFigureOut">
              <a:rPr lang="pl-PL" smtClean="0"/>
              <a:t>19.06.2020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C6550-AF8A-4FD5-9494-A658382667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NWYPGnBG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smtClean="0">
                <a:solidFill>
                  <a:srgbClr val="7030A0"/>
                </a:solidFill>
                <a:latin typeface="Arial Black" panose="020B0A04020102020204" pitchFamily="34" charset="0"/>
              </a:rPr>
              <a:t>Katecheza 24</a:t>
            </a:r>
            <a:endParaRPr lang="pl-PL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6696744" cy="2376264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pl-PL" sz="44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pl-PL" sz="4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Wakacje z Panem Bogiem</a:t>
            </a:r>
            <a:endParaRPr lang="pl-PL" sz="4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6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Podczas wypoczynku nie powinniśmy zapominać o Panu Bogu i Panu Jezusie.</a:t>
            </a:r>
            <a:br>
              <a:rPr lang="pl-PL" sz="3200" dirty="0" smtClean="0"/>
            </a:br>
            <a:endParaRPr lang="pl-PL" sz="3200" dirty="0"/>
          </a:p>
        </p:txBody>
      </p:sp>
      <p:pic>
        <p:nvPicPr>
          <p:cNvPr id="6" name="Symbol zastępczy zawartości 3" descr="Przygotowania do Pierwszej Komunii? Te powieści będą pomocne | eKAI.pl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9127"/>
            <a:ext cx="4038600" cy="37021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Symbol zastępczy zawartości 3" descr="DZIECI MODLĄCE SIĘ WSPÓLNIE - Ułóż Puzzle Online za darmo na ..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1658"/>
            <a:ext cx="4038600" cy="37396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60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/>
              <a:t>ZAPAMIĘTAJCIE DOBRZE: 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  <a:solidFill>
            <a:srgbClr val="FFFF99"/>
          </a:solidFill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Patrząc na kościół należy pamiętać, żeby w każdą niedzielę być na Mszy świętej;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Modlić się codziennie rano  i wieczorem;</a:t>
            </a:r>
          </a:p>
          <a:p>
            <a:r>
              <a:rPr lang="pl-PL" dirty="0" smtClean="0"/>
              <a:t>Wszystko, co nas otacza, co widzimy dookoła, każde drzewo, las, ptaki śpiewające, kwiaty na </a:t>
            </a:r>
            <a:r>
              <a:rPr lang="pl-PL" dirty="0" smtClean="0"/>
              <a:t>łące, </a:t>
            </a:r>
            <a:r>
              <a:rPr lang="pl-PL" dirty="0" smtClean="0"/>
              <a:t>woda, słońce, to mówi nam i przypomina Boga. To wszystko to dar Boży dla nas. Cały </a:t>
            </a:r>
            <a:r>
              <a:rPr lang="pl-PL" dirty="0"/>
              <a:t>ś</a:t>
            </a:r>
            <a:r>
              <a:rPr lang="pl-PL" dirty="0" smtClean="0"/>
              <a:t>wiat Bóg przygotował i ofiarował każdemu z nas. </a:t>
            </a:r>
            <a:r>
              <a:rPr lang="pl-PL" dirty="0" smtClean="0"/>
              <a:t>Kto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czasie wakacji pamięta o Bogu, podziwia dzieła Boże, ten postępuje </a:t>
            </a:r>
            <a:r>
              <a:rPr lang="pl-PL" dirty="0" smtClean="0"/>
              <a:t>tak, </a:t>
            </a:r>
            <a:r>
              <a:rPr lang="pl-PL" dirty="0" smtClean="0"/>
              <a:t>jak chce tego Pan Jezus.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288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MODLITWA: 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824536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algn="ctr"/>
            <a:r>
              <a:rPr lang="pl-PL" dirty="0" smtClean="0"/>
              <a:t>Boże</a:t>
            </a:r>
            <a:r>
              <a:rPr lang="pl-PL" dirty="0"/>
              <a:t>, nasz Ojcze, Ty nas zgromadziłeś; stoimy przy Tobie, aby Cię chwalić, Tobie śpiewać i podziwiać Twoją wielkość.</a:t>
            </a:r>
          </a:p>
          <a:p>
            <a:pPr algn="ctr"/>
            <a:r>
              <a:rPr lang="pl-PL" dirty="0"/>
              <a:t> </a:t>
            </a:r>
            <a:r>
              <a:rPr lang="pl-PL" dirty="0" smtClean="0"/>
              <a:t>Wielbimy </a:t>
            </a:r>
            <a:r>
              <a:rPr lang="pl-PL" dirty="0"/>
              <a:t>Ciebie za piękny świat i za radość, którą napełniasz nasze serca. Wielbimy Ciebie za słońce i </a:t>
            </a:r>
            <a:r>
              <a:rPr lang="pl-PL" dirty="0" smtClean="0"/>
              <a:t>gwiazdy </a:t>
            </a:r>
            <a:r>
              <a:rPr lang="pl-PL" dirty="0"/>
              <a:t>i za słowa, którymi nas pouczasz</a:t>
            </a:r>
            <a:r>
              <a:rPr lang="pl-PL" dirty="0" smtClean="0"/>
              <a:t>.                                                                 </a:t>
            </a:r>
            <a:r>
              <a:rPr lang="pl-PL" b="1" dirty="0" smtClean="0">
                <a:solidFill>
                  <a:srgbClr val="FF0000"/>
                </a:solidFill>
              </a:rPr>
              <a:t>AMEN</a:t>
            </a:r>
            <a:endParaRPr lang="pl-PL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642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/>
              <a:t>Zadanie dla dzieci: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328592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To już moi kochani ostatnia praca w tym roku szkolnym. Praca w katechizmie. </a:t>
            </a:r>
          </a:p>
          <a:p>
            <a:r>
              <a:rPr lang="pl-PL" dirty="0" smtClean="0"/>
              <a:t>Bardzo się cieszę, że mogłam Wam przekazywać ciekawe informacje o Panu Bogu, Panu Jezusie, Maryi</a:t>
            </a:r>
            <a:br>
              <a:rPr lang="pl-PL" dirty="0" smtClean="0"/>
            </a:br>
            <a:r>
              <a:rPr lang="pl-PL" dirty="0" smtClean="0"/>
              <a:t> i innych świętych.</a:t>
            </a:r>
          </a:p>
          <a:p>
            <a:r>
              <a:rPr lang="pl-PL" dirty="0" smtClean="0"/>
              <a:t>Życzę Wam wspaniałych wakacji, dużo słońca, podziwiania dzieł Bożych i poznawania nowych ludzi. </a:t>
            </a:r>
          </a:p>
          <a:p>
            <a:r>
              <a:rPr lang="pl-PL" dirty="0" smtClean="0"/>
              <a:t>A teraz zaśpiewajcie piosenkę, dziękując Panu Bogu za wszystko, co od Niego otrzymaliśmy.</a:t>
            </a:r>
          </a:p>
          <a:p>
            <a:r>
              <a:rPr lang="pl-PL" b="1" dirty="0" smtClean="0">
                <a:hlinkClick r:id="rId2"/>
              </a:rPr>
              <a:t>TYLE DOBREGO ZAWDZIĘCZAM TOBIE PANIE: </a:t>
            </a:r>
          </a:p>
          <a:p>
            <a:r>
              <a:rPr lang="pl-PL" dirty="0" smtClean="0">
                <a:hlinkClick r:id="rId2"/>
              </a:rPr>
              <a:t>https://www.youtube.com/watch?v=hqNWYPGnBGU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871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pl-PL" b="1" dirty="0" smtClean="0"/>
              <a:t>MODLITWA: W imię Ojca, </a:t>
            </a:r>
            <a:r>
              <a:rPr lang="pl-PL" b="1" smtClean="0"/>
              <a:t>i Syna</a:t>
            </a:r>
            <a:br>
              <a:rPr lang="pl-PL" b="1" smtClean="0"/>
            </a:br>
            <a:r>
              <a:rPr lang="pl-PL" b="1" smtClean="0"/>
              <a:t> i Ducha </a:t>
            </a:r>
            <a:r>
              <a:rPr lang="pl-PL" b="1" dirty="0" smtClean="0"/>
              <a:t>Świętego. Amen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896544"/>
          </a:xfrm>
          <a:solidFill>
            <a:srgbClr val="FFFF99"/>
          </a:solidFill>
        </p:spPr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b="1" dirty="0" smtClean="0"/>
              <a:t>WPROWADZENIE:</a:t>
            </a:r>
            <a:r>
              <a:rPr lang="pl-PL" dirty="0" smtClean="0"/>
              <a:t> Za kilka dni rozpoczną się wakacje. Przez cały rok chodziliście do szkoły. Uczyliście się na spotkaniach katechetycznych, na których </a:t>
            </a:r>
            <a:r>
              <a:rPr lang="pl-PL" b="1" dirty="0" smtClean="0"/>
              <a:t>poznawaliście </a:t>
            </a:r>
            <a:r>
              <a:rPr lang="pl-PL" dirty="0" smtClean="0"/>
              <a:t>dobrego Boga Ojca </a:t>
            </a:r>
            <a:br>
              <a:rPr lang="pl-PL" dirty="0" smtClean="0"/>
            </a:br>
            <a:r>
              <a:rPr lang="pl-PL" dirty="0" smtClean="0"/>
              <a:t>i Jego Syna – Jezusa. Teraz czas odpocząć. Potrzebujecie dużo sił, ponieważ po wakacjach rozpoczniecie naukę w pierwszej klasie.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12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B050"/>
                </a:solidFill>
              </a:rPr>
              <a:t>OPOWIADANIE: Wakacje Krzysia</a:t>
            </a:r>
            <a:endParaRPr lang="pl-PL" sz="40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Krzyś jedzie z mama na wakacje do babci pociągiem elektrycznym, który prowadzi jego tata. Razem z Krzysiem tym samym pociągiem jada inne dzieci na letni wypoczynek. Wszyscy wsiadają, bo dyżurny ruchu daje  już sygnał </a:t>
            </a:r>
            <a:br>
              <a:rPr lang="pl-PL" dirty="0" smtClean="0"/>
            </a:br>
            <a:r>
              <a:rPr lang="pl-PL" dirty="0" smtClean="0"/>
              <a:t>i pociąg rusza. Wesoło podróżować pociągiem – myśli Krzyś. W oknie widać wciąż inny krajobraz: miasta, pola, łąki, lasy, rzeki. Ale to nie koniec podróży, pociąg dojeżdża do stacji „Uśmiechnięte wakacje” i zatrzymuje się. Krzyś razem z mamą wysiadają i idą do domu babci.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526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Krzyś jedzie na wakacje</a:t>
            </a:r>
            <a:endParaRPr lang="pl-PL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Piosenka dla dzieci Jedzie pociąg z daleka - YouTub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11256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650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Krzyś jest na podwórzu przed domem babci. Pierwszy wita go piesek Burek, który wesoło szczeka i merda ogonem, potem kury i kaczki chodzące po podwórku. Babcia słysząc głos Burka wybiega z domu na powitanie gości. </a:t>
            </a:r>
            <a:br>
              <a:rPr lang="pl-PL" dirty="0" smtClean="0"/>
            </a:br>
            <a:r>
              <a:rPr lang="pl-PL" dirty="0" smtClean="0"/>
              <a:t>W domu czeka na Krzysia kolacja i ciepłe łóżko. Po pacierzu zasypia szybko. Rano budzi go słonko, pianie koguta i szczekanie burka. Krzyś ubiera się szybko, mówi pacierz i zbiega na </a:t>
            </a:r>
            <a:r>
              <a:rPr lang="pl-PL" dirty="0"/>
              <a:t>ś</a:t>
            </a:r>
            <a:r>
              <a:rPr lang="pl-PL" dirty="0" smtClean="0"/>
              <a:t>niadanie. Po śniadaniu zabiera piłkę i razem z mamą idzie do lasu i nad rzekę.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455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Krzyś na podwórku u babci</a:t>
            </a:r>
            <a:endParaRPr lang="pl-PL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 descr="Puzzle 3 x 24 el. Praca na wsi » sklep GryPlanszowe.pl « puzzle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64896" cy="4968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281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Krzyś przeżywa na wakacjach </a:t>
            </a:r>
            <a:br>
              <a:rPr lang="pl-PL" dirty="0" smtClean="0"/>
            </a:br>
            <a:r>
              <a:rPr lang="pl-PL" dirty="0" smtClean="0"/>
              <a:t>dużo radości. Śpiewa, skacze, </a:t>
            </a:r>
            <a:br>
              <a:rPr lang="pl-PL" dirty="0" smtClean="0"/>
            </a:br>
            <a:r>
              <a:rPr lang="pl-PL" dirty="0" smtClean="0"/>
              <a:t>biega, bawi się piłką , kąpie w </a:t>
            </a:r>
            <a:br>
              <a:rPr lang="pl-PL" dirty="0" smtClean="0"/>
            </a:br>
            <a:r>
              <a:rPr lang="pl-PL" dirty="0" smtClean="0"/>
              <a:t>rzece, opala na słońcu. Gdy Krzyś </a:t>
            </a:r>
            <a:br>
              <a:rPr lang="pl-PL" dirty="0" smtClean="0"/>
            </a:br>
            <a:r>
              <a:rPr lang="pl-PL" dirty="0" smtClean="0"/>
              <a:t>cieszy się słońcem, rzeką, lasem, </a:t>
            </a:r>
            <a:br>
              <a:rPr lang="pl-PL" dirty="0" smtClean="0"/>
            </a:br>
            <a:r>
              <a:rPr lang="pl-PL" dirty="0" smtClean="0"/>
              <a:t>łąką mama  mówi:</a:t>
            </a:r>
          </a:p>
          <a:p>
            <a:pPr marL="0" indent="0">
              <a:buNone/>
            </a:pPr>
            <a:r>
              <a:rPr lang="pl-PL" dirty="0" smtClean="0"/>
              <a:t>-Krzysiu! Wspaniały i kochający jest dla nas Pan Bóg, który przygotował nam tak piękne i radosne wakacje.</a:t>
            </a:r>
          </a:p>
          <a:p>
            <a:pPr marL="0" indent="0">
              <a:buNone/>
            </a:pPr>
            <a:r>
              <a:rPr lang="pl-PL" dirty="0" smtClean="0"/>
              <a:t>-Tak mamusiu – mówi Krzyś – Wspaniały jest Pan Bóg, który dał nam słońce, las, rzekę i ptaki śpiewające.</a:t>
            </a:r>
            <a:endParaRPr lang="pl-PL" dirty="0"/>
          </a:p>
        </p:txBody>
      </p:sp>
      <p:pic>
        <p:nvPicPr>
          <p:cNvPr id="4" name="Obraz 3" descr="USMIECHNIETE SŁONECZKO - Ułóż Puzzle Online za darmo na Puzzle Facto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008733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34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Krzyś na wakacjach</a:t>
            </a:r>
            <a:endParaRPr lang="pl-PL" sz="4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Symbol zastępczy zawartości 10" descr="Wakacje czas zacząć… – Przedszkole Montessori – Przedszkolak na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51845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841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4000" b="1" dirty="0" smtClean="0"/>
              <a:t>PRZEDSTAWIENIE PRAWDY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Bóg stwarzając piękny </a:t>
            </a:r>
            <a:r>
              <a:rPr lang="pl-PL" dirty="0"/>
              <a:t>ś</a:t>
            </a:r>
            <a:r>
              <a:rPr lang="pl-PL" dirty="0" smtClean="0"/>
              <a:t>wiat naucza w Piśmie Świętym, że tak jak On mamy pracować przez 6 dni, a siódmego dnia mamy odpocząć </a:t>
            </a:r>
            <a:br>
              <a:rPr lang="pl-PL" dirty="0" smtClean="0"/>
            </a:br>
            <a:r>
              <a:rPr lang="pl-PL" dirty="0" smtClean="0"/>
              <a:t>i poświęcić ten dzień Jemu.</a:t>
            </a:r>
          </a:p>
          <a:p>
            <a:pPr algn="ctr"/>
            <a: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„A </a:t>
            </a:r>
            <a:r>
              <a:rPr lang="pl-PL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gdy Bóg ukończył w dniu szóstym swe dzieło, nad którym pracował, </a:t>
            </a:r>
            <a: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odpoczął</a:t>
            </a:r>
            <a:r>
              <a:rPr lang="pl-PL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dnia siódmego po całym swym trudzie, jaki podjął.  Wtedy Bóg pobłogosławił ów siódmy dzień i uczynił go świętym; w tym bowiem dniu odpoczął po </a:t>
            </a:r>
            <a: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całej </a:t>
            </a:r>
            <a:r>
              <a:rPr lang="pl-PL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swej pracy, którą wykonał </a:t>
            </a:r>
            <a: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stwarzając”. </a:t>
            </a:r>
            <a:b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(Rdz 2, 2-3)</a:t>
            </a:r>
            <a:endParaRPr lang="pl-PL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85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302</Words>
  <Application>Microsoft Office PowerPoint</Application>
  <PresentationFormat>Pokaz na ekranie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Katecheza 24</vt:lpstr>
      <vt:lpstr>MODLITWA: W imię Ojca, i Syna  i Ducha Świętego. Amen</vt:lpstr>
      <vt:lpstr>OPOWIADANIE: Wakacje Krzysia</vt:lpstr>
      <vt:lpstr>Krzyś jedzie na wakacje</vt:lpstr>
      <vt:lpstr>Prezentacja programu PowerPoint</vt:lpstr>
      <vt:lpstr>Krzyś na podwórku u babci</vt:lpstr>
      <vt:lpstr>Prezentacja programu PowerPoint</vt:lpstr>
      <vt:lpstr>Krzyś na wakacjach</vt:lpstr>
      <vt:lpstr>PRZEDSTAWIENIE PRAWDY</vt:lpstr>
      <vt:lpstr> Podczas wypoczynku nie powinniśmy zapominać o Panu Bogu i Panu Jezusie. </vt:lpstr>
      <vt:lpstr>ZAPAMIĘTAJCIE DOBRZE: </vt:lpstr>
      <vt:lpstr>MODLITWA: </vt:lpstr>
      <vt:lpstr>Zadanie dla dzieci: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katecheza</dc:title>
  <dc:creator>User</dc:creator>
  <cp:lastModifiedBy>User</cp:lastModifiedBy>
  <cp:revision>8</cp:revision>
  <dcterms:created xsi:type="dcterms:W3CDTF">2020-06-18T11:36:41Z</dcterms:created>
  <dcterms:modified xsi:type="dcterms:W3CDTF">2020-06-19T06:09:43Z</dcterms:modified>
</cp:coreProperties>
</file>