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82B2D-60E4-464B-96D8-78781B332AAB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E8E93-02A2-436E-BA6B-6AB92D9362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42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E8E93-02A2-436E-BA6B-6AB92D9362C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85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96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53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104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04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36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78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151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188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171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27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139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647E6-FA10-4298-967D-30E31FCFDA41}" type="datetimeFigureOut">
              <a:rPr lang="pl-PL" smtClean="0"/>
              <a:t>14.06.2020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B6D0-3997-4097-B5DF-7E05A454C02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93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3CRC0XsGP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AlBDaPt-FY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lBDaPt-FY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b="1" dirty="0" smtClean="0"/>
              <a:t>Katecheza 23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  <a:solidFill>
            <a:srgbClr val="FFFF00"/>
          </a:solidFill>
        </p:spPr>
        <p:txBody>
          <a:bodyPr/>
          <a:lstStyle/>
          <a:p>
            <a:endParaRPr lang="pl-PL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Śpiewamy dla Pana Jezusa piosenki</a:t>
            </a:r>
            <a:endParaRPr lang="pl-PL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Piosenka: Cieszę się, alleluja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dirty="0" smtClean="0"/>
              <a:t>Cieszę się, alleluja</a:t>
            </a:r>
          </a:p>
          <a:p>
            <a:r>
              <a:rPr lang="pl-PL" dirty="0" smtClean="0"/>
              <a:t>Całym ciałem chwałę Bogu oddawać chcę.</a:t>
            </a:r>
          </a:p>
          <a:p>
            <a:r>
              <a:rPr lang="pl-PL" dirty="0" smtClean="0"/>
              <a:t>Ręką prawą, ręką lewą, nogą prawą, nogą prawą,  nogą lewą też. 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>
                <a:hlinkClick r:id="rId2"/>
              </a:rPr>
              <a:t>https://www.youtube.com/watch?v=83CRC0XsGPY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913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b="1" dirty="0" smtClean="0"/>
              <a:t>Zadanie dla dzieci: </a:t>
            </a:r>
            <a:endParaRPr lang="pl-PL" b="1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4100264" cy="5040560"/>
          </a:xfrm>
          <a:solidFill>
            <a:srgbClr val="FFFF00"/>
          </a:solidFill>
        </p:spPr>
        <p:txBody>
          <a:bodyPr/>
          <a:lstStyle/>
          <a:p>
            <a:endParaRPr lang="pl-PL" dirty="0" smtClean="0"/>
          </a:p>
          <a:p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Zaśpiewaj Panu Jezusowi swoją ulubioną piosenkę religijną. </a:t>
            </a:r>
            <a:endParaRPr lang="pl-PL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Symbol zastępczy zawartości 5" descr="Kolorowanka Śpiewanie w kościele | Kolorowanki dla dzieci do druku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960440" cy="49685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60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b="1" dirty="0" smtClean="0"/>
              <a:t>MODLITWA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WPROWADZENIE: </a:t>
            </a:r>
            <a:r>
              <a:rPr lang="pl-PL" dirty="0" smtClean="0"/>
              <a:t>Każdy człowiek lubi </a:t>
            </a:r>
            <a:r>
              <a:rPr lang="pl-PL" dirty="0"/>
              <a:t>ś</a:t>
            </a:r>
            <a:r>
              <a:rPr lang="pl-PL" dirty="0" smtClean="0"/>
              <a:t>piewać piosenki. Śpiewem potrafimy  umilić życie innym ludziom. Naszym śpiewem cieszymy również Pana Jezusa. Śpiewając piosenki, zwracamy się do Niego i wychwalamy Go.</a:t>
            </a:r>
            <a:br>
              <a:rPr lang="pl-PL" dirty="0" smtClean="0"/>
            </a:br>
            <a:r>
              <a:rPr lang="pl-PL" dirty="0" smtClean="0"/>
              <a:t>Jest to też nasza </a:t>
            </a:r>
            <a: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modlitwa.</a:t>
            </a:r>
            <a:endParaRPr lang="pl-PL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55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pl-PL" b="1" dirty="0" smtClean="0"/>
              <a:t>Śpiewające dzieci</a:t>
            </a:r>
            <a:endParaRPr lang="pl-PL" b="1" dirty="0"/>
          </a:p>
        </p:txBody>
      </p:sp>
      <p:pic>
        <p:nvPicPr>
          <p:cNvPr id="4" name="Symbol zastępczy zawartości 3" descr="Chóralna Śpiewający Dzieci Dla - Darmowa grafika wektorowa na Pixaba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3" y="1600200"/>
            <a:ext cx="8121354" cy="45259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066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PRZEDSTAWIENIE PRAWDY: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dirty="0" smtClean="0"/>
              <a:t>Pan Jezus kocha dzieci. Pragnie, by one spotykały się z Nim, rozmawiały, a także śpiewały dla Niego. </a:t>
            </a:r>
          </a:p>
          <a:p>
            <a:r>
              <a:rPr lang="pl-PL" dirty="0" smtClean="0"/>
              <a:t>Odczytanie fragmentu  Pisma Świętego: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„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Póki mego życia, chcę śpiewać Panu i grać mojemu Bogu, </a:t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póki mi życia starczy”.</a:t>
            </a:r>
          </a:p>
          <a:p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Ps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104, 33)</a:t>
            </a: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Śpiewamy dla Pana Jezusa, bo Go bardzo kochamy.</a:t>
            </a:r>
            <a:endParaRPr lang="pl-PL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Symbol zastępczy zawartości 3" descr="Wektorowa Ilustracja Chórowe Dziewczyny I Chłopiec śpiewa Piosenkę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352928" cy="48965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860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24936" cy="850106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Grupy w kościele 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472608"/>
          </a:xfrm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W kościołach są grupy, do których należą dzieci. Np. </a:t>
            </a:r>
            <a:r>
              <a:rPr lang="pl-PL" dirty="0" err="1" smtClean="0"/>
              <a:t>schola</a:t>
            </a:r>
            <a:r>
              <a:rPr lang="pl-PL" dirty="0" smtClean="0"/>
              <a:t>, ministranci. </a:t>
            </a:r>
            <a:r>
              <a:rPr lang="pl-PL" b="1" dirty="0" err="1" smtClean="0">
                <a:solidFill>
                  <a:srgbClr val="00B050"/>
                </a:solidFill>
              </a:rPr>
              <a:t>Schola</a:t>
            </a:r>
            <a:r>
              <a:rPr lang="pl-PL" b="1" dirty="0" smtClean="0">
                <a:solidFill>
                  <a:srgbClr val="00B050"/>
                </a:solidFill>
              </a:rPr>
              <a:t> </a:t>
            </a:r>
            <a:r>
              <a:rPr lang="pl-PL" dirty="0" smtClean="0"/>
              <a:t>do której należą najczęściej dziewczynki spotyka się, aby razem </a:t>
            </a:r>
            <a:br>
              <a:rPr lang="pl-PL" dirty="0" smtClean="0"/>
            </a:br>
            <a:r>
              <a:rPr lang="pl-PL" dirty="0" smtClean="0"/>
              <a:t>z panią katechetką, księdzem ćwiczyć piosenki religijne. Podczas Mszy świętej pięknie śpiewają Panu Jezusowi. </a:t>
            </a:r>
          </a:p>
          <a:p>
            <a:pPr marL="0" indent="0">
              <a:buNone/>
            </a:pPr>
            <a:r>
              <a:rPr lang="pl-PL" dirty="0" smtClean="0"/>
              <a:t>Chłopcy są  ministrantami, </a:t>
            </a:r>
            <a:br>
              <a:rPr lang="pl-PL" dirty="0" smtClean="0"/>
            </a:br>
            <a:r>
              <a:rPr lang="pl-PL" dirty="0" smtClean="0"/>
              <a:t>którzy  służą księdzu </a:t>
            </a:r>
            <a:br>
              <a:rPr lang="pl-PL" dirty="0" smtClean="0"/>
            </a:br>
            <a:r>
              <a:rPr lang="pl-PL" dirty="0" smtClean="0"/>
              <a:t>podczas mszy świętej. </a:t>
            </a:r>
            <a:endParaRPr lang="pl-PL" dirty="0"/>
          </a:p>
        </p:txBody>
      </p:sp>
      <p:pic>
        <p:nvPicPr>
          <p:cNvPr id="4" name="Obraz 3" descr="Zostań ministrantem | Parafia Rzymskokatolicka św. Mikołaja w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21088"/>
            <a:ext cx="3744416" cy="216024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1027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2372" y="332656"/>
            <a:ext cx="8291264" cy="2002234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pl-PL" sz="2800" b="1" dirty="0" smtClean="0">
                <a:latin typeface="Arial Black" panose="020B0A04020102020204" pitchFamily="34" charset="0"/>
              </a:rPr>
              <a:t>ŚPIEWEM wyrażamy naszą </a:t>
            </a:r>
            <a:br>
              <a:rPr lang="pl-PL" sz="2800" b="1" dirty="0" smtClean="0">
                <a:latin typeface="Arial Black" panose="020B0A04020102020204" pitchFamily="34" charset="0"/>
              </a:rPr>
            </a:br>
            <a:r>
              <a:rPr lang="pl-PL" sz="2800" b="1" dirty="0" smtClean="0">
                <a:latin typeface="Arial Black" panose="020B0A04020102020204" pitchFamily="34" charset="0"/>
              </a:rPr>
              <a:t>wdzięczność i miłość do </a:t>
            </a:r>
            <a:br>
              <a:rPr lang="pl-PL" sz="2800" b="1" dirty="0" smtClean="0">
                <a:latin typeface="Arial Black" panose="020B0A04020102020204" pitchFamily="34" charset="0"/>
              </a:rPr>
            </a:br>
            <a:r>
              <a:rPr lang="pl-PL" sz="2800" b="1" dirty="0" smtClean="0">
                <a:latin typeface="Arial Black" panose="020B0A04020102020204" pitchFamily="34" charset="0"/>
              </a:rPr>
              <a:t>Pana Jezusa.</a:t>
            </a:r>
            <a:br>
              <a:rPr lang="pl-PL" sz="2800" b="1" dirty="0" smtClean="0">
                <a:latin typeface="Arial Black" panose="020B0A04020102020204" pitchFamily="34" charset="0"/>
              </a:rPr>
            </a:br>
            <a:endParaRPr lang="pl-PL" sz="2800" b="1" dirty="0"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6"/>
            <a:ext cx="8075240" cy="3993307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 descr="Schola dziecięca | Parafia św. Piotra Apostoła w Ciechanow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8064896" cy="44644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10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sz="3600" b="1" dirty="0" smtClean="0"/>
              <a:t>ZAKOŃCZENIE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5040560"/>
          </a:xfrm>
          <a:solidFill>
            <a:srgbClr val="FFFF00"/>
          </a:solidFill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Cieszymy się, że Pan Jezus jest zawsze z nami. Powinniśmy często </a:t>
            </a:r>
            <a:r>
              <a:rPr lang="pl-PL" dirty="0"/>
              <a:t>ś</a:t>
            </a:r>
            <a:r>
              <a:rPr lang="pl-PL" dirty="0" smtClean="0"/>
              <a:t>piewać dla Pana Jezusa, by Go radować i wychwalać. </a:t>
            </a:r>
          </a:p>
          <a:p>
            <a:endParaRPr lang="pl-PL" dirty="0" smtClean="0">
              <a:hlinkClick r:id="rId2"/>
            </a:endParaRPr>
          </a:p>
          <a:p>
            <a:endParaRPr lang="pl-PL" dirty="0">
              <a:hlinkClick r:id="rId2"/>
            </a:endParaRPr>
          </a:p>
          <a:p>
            <a:endParaRPr lang="pl-PL" dirty="0" smtClean="0">
              <a:hlinkClick r:id="rId2"/>
            </a:endParaRPr>
          </a:p>
        </p:txBody>
      </p:sp>
      <p:pic>
        <p:nvPicPr>
          <p:cNvPr id="4" name="Obraz 3" descr="Śpiewać W Duet - Stockowe grafiki wektorowe i więcej obrazów Bez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45024"/>
            <a:ext cx="3384376" cy="26642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0561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pl-PL" b="1" dirty="0" smtClean="0"/>
              <a:t>Piosenka: Choć jestem mały jak palec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dirty="0" smtClean="0"/>
              <a:t>Choć jestem mały jak palec,</a:t>
            </a:r>
          </a:p>
          <a:p>
            <a:r>
              <a:rPr lang="pl-PL" dirty="0" smtClean="0"/>
              <a:t>Choć jestem mały jak mrówka,</a:t>
            </a:r>
          </a:p>
          <a:p>
            <a:r>
              <a:rPr lang="pl-PL" dirty="0" smtClean="0"/>
              <a:t>Ale proszę Cię Panie</a:t>
            </a:r>
          </a:p>
          <a:p>
            <a:r>
              <a:rPr lang="pl-PL" dirty="0" smtClean="0"/>
              <a:t>Wejdź do mojego serduszka.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sz="2800" dirty="0" smtClean="0">
                <a:hlinkClick r:id="rId2"/>
              </a:rPr>
              <a:t>https://www.youtube.com/watch?v=AlBDaPt-FYM</a:t>
            </a:r>
            <a:endParaRPr lang="pl-PL" sz="2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74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228</Words>
  <Application>Microsoft Office PowerPoint</Application>
  <PresentationFormat>Pokaz na ekranie (4:3)</PresentationFormat>
  <Paragraphs>40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Katecheza 23</vt:lpstr>
      <vt:lpstr>MODLITWA</vt:lpstr>
      <vt:lpstr>Śpiewające dzieci</vt:lpstr>
      <vt:lpstr>PRZEDSTAWIENIE PRAWDY:</vt:lpstr>
      <vt:lpstr>Śpiewamy dla Pana Jezusa, bo Go bardzo kochamy.</vt:lpstr>
      <vt:lpstr>Grupy w kościele </vt:lpstr>
      <vt:lpstr>ŚPIEWEM wyrażamy naszą  wdzięczność i miłość do  Pana Jezusa. </vt:lpstr>
      <vt:lpstr>ZAKOŃCZENIE</vt:lpstr>
      <vt:lpstr>Piosenka: Choć jestem mały jak palec</vt:lpstr>
      <vt:lpstr> Piosenka: Cieszę się, alleluja </vt:lpstr>
      <vt:lpstr>Zadanie dla dzieci: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</dc:title>
  <dc:creator>User</dc:creator>
  <cp:lastModifiedBy>User</cp:lastModifiedBy>
  <cp:revision>6</cp:revision>
  <dcterms:created xsi:type="dcterms:W3CDTF">2020-06-11T19:04:51Z</dcterms:created>
  <dcterms:modified xsi:type="dcterms:W3CDTF">2020-06-14T11:51:35Z</dcterms:modified>
</cp:coreProperties>
</file>