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2" r:id="rId8"/>
    <p:sldId id="261" r:id="rId9"/>
    <p:sldId id="265" r:id="rId10"/>
    <p:sldId id="263" r:id="rId11"/>
    <p:sldId id="266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5552-326B-4D3B-9282-3C8883F528D9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DB883-5550-4B4A-BEFB-4BFC03DD53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8536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5552-326B-4D3B-9282-3C8883F528D9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DB883-5550-4B4A-BEFB-4BFC03DD53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891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5552-326B-4D3B-9282-3C8883F528D9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DB883-5550-4B4A-BEFB-4BFC03DD53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7532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5552-326B-4D3B-9282-3C8883F528D9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DB883-5550-4B4A-BEFB-4BFC03DD53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5186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5552-326B-4D3B-9282-3C8883F528D9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DB883-5550-4B4A-BEFB-4BFC03DD53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271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5552-326B-4D3B-9282-3C8883F528D9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DB883-5550-4B4A-BEFB-4BFC03DD53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6795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5552-326B-4D3B-9282-3C8883F528D9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DB883-5550-4B4A-BEFB-4BFC03DD53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187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5552-326B-4D3B-9282-3C8883F528D9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DB883-5550-4B4A-BEFB-4BFC03DD53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598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5552-326B-4D3B-9282-3C8883F528D9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DB883-5550-4B4A-BEFB-4BFC03DD53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8713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5552-326B-4D3B-9282-3C8883F528D9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DB883-5550-4B4A-BEFB-4BFC03DD53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6037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5552-326B-4D3B-9282-3C8883F528D9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DB883-5550-4B4A-BEFB-4BFC03DD53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0272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45552-326B-4D3B-9282-3C8883F528D9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DB883-5550-4B4A-BEFB-4BFC03DD53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9902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UVHkeM2s5v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l-PL" b="1" smtClean="0"/>
              <a:t>Katecheza 22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59632" y="3645024"/>
            <a:ext cx="6512768" cy="1993776"/>
          </a:xfrm>
          <a:solidFill>
            <a:srgbClr val="FFFF99"/>
          </a:solidFill>
        </p:spPr>
        <p:txBody>
          <a:bodyPr>
            <a:normAutofit/>
          </a:bodyPr>
          <a:lstStyle/>
          <a:p>
            <a:endParaRPr lang="pl-PL" sz="36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pl-PL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Uczestniczę w procesji Bożego Ciała.</a:t>
            </a:r>
            <a:endParaRPr lang="pl-PL" sz="36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909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FF0000"/>
                </a:solidFill>
              </a:rPr>
              <a:t>Zadanie dla dzieci</a:t>
            </a:r>
            <a:endParaRPr lang="pl-PL" sz="3600" b="1" dirty="0">
              <a:solidFill>
                <a:srgbClr val="FF0000"/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95536" y="1412776"/>
            <a:ext cx="8280920" cy="5184576"/>
          </a:xfrm>
          <a:solidFill>
            <a:srgbClr val="FFFF00"/>
          </a:solidFill>
        </p:spPr>
        <p:txBody>
          <a:bodyPr/>
          <a:lstStyle/>
          <a:p>
            <a:endParaRPr lang="pl-PL" dirty="0" smtClean="0"/>
          </a:p>
          <a:p>
            <a:r>
              <a:rPr lang="pl-PL" dirty="0" smtClean="0"/>
              <a:t>Pokoloruj obrazek </a:t>
            </a:r>
            <a:br>
              <a:rPr lang="pl-PL" dirty="0" smtClean="0"/>
            </a:br>
            <a:r>
              <a:rPr lang="pl-PL" dirty="0" smtClean="0"/>
              <a:t>w katechizmie: </a:t>
            </a:r>
            <a:br>
              <a:rPr lang="pl-PL" dirty="0" smtClean="0"/>
            </a:br>
            <a:r>
              <a:rPr lang="pl-PL" dirty="0" smtClean="0"/>
              <a:t>Procesja Bożego Ciała.</a:t>
            </a:r>
            <a:endParaRPr lang="pl-PL" dirty="0"/>
          </a:p>
        </p:txBody>
      </p:sp>
      <p:pic>
        <p:nvPicPr>
          <p:cNvPr id="7" name="Obraz 6" descr="procesja – Katecheza według Natan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234580"/>
            <a:ext cx="3096344" cy="417646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9478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850106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FF0000"/>
                </a:solidFill>
              </a:rPr>
              <a:t>Nauka pieśni</a:t>
            </a:r>
            <a:endParaRPr lang="pl-PL" sz="3600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001419"/>
          </a:xfrm>
          <a:solidFill>
            <a:srgbClr val="FFFF99"/>
          </a:solidFill>
        </p:spPr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</a:rPr>
              <a:t>Wielbię Ciebie w każdym momencie</a:t>
            </a:r>
          </a:p>
          <a:p>
            <a:r>
              <a:rPr lang="pl-PL" b="1" dirty="0" smtClean="0">
                <a:solidFill>
                  <a:srgbClr val="FF0000"/>
                </a:solidFill>
              </a:rPr>
              <a:t>O żywy </a:t>
            </a:r>
            <a:r>
              <a:rPr lang="pl-PL" b="1" dirty="0">
                <a:solidFill>
                  <a:srgbClr val="FF0000"/>
                </a:solidFill>
              </a:rPr>
              <a:t>C</a:t>
            </a:r>
            <a:r>
              <a:rPr lang="pl-PL" b="1" dirty="0" smtClean="0">
                <a:solidFill>
                  <a:srgbClr val="FF0000"/>
                </a:solidFill>
              </a:rPr>
              <a:t>hlebie nasz, w tym Sakramencie… </a:t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>
                <a:solidFill>
                  <a:srgbClr val="FF0000"/>
                </a:solidFill>
              </a:rPr>
              <a:t>(3 razy)</a:t>
            </a:r>
          </a:p>
          <a:p>
            <a:r>
              <a:rPr lang="pl-PL" b="1" dirty="0" smtClean="0">
                <a:solidFill>
                  <a:srgbClr val="FF0000"/>
                </a:solidFill>
              </a:rPr>
              <a:t>MODLITWA: </a:t>
            </a:r>
            <a:r>
              <a:rPr lang="pl-PL" dirty="0" smtClean="0"/>
              <a:t>Podziękujemy Panu Jezusowi za to, że jest obecny w kościele pod postacią chleba i zawsze na nas czeka. </a:t>
            </a:r>
          </a:p>
          <a:p>
            <a:r>
              <a:rPr lang="pl-PL" dirty="0" smtClean="0"/>
              <a:t>Zaśpiewaj: Wielbię Ciebie……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1963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rgbClr val="FF0000"/>
                </a:solidFill>
              </a:rPr>
              <a:t>MODLITWA: W imię Ojca i syna, </a:t>
            </a:r>
            <a:br>
              <a:rPr lang="pl-PL" sz="3600" b="1" dirty="0" smtClean="0">
                <a:solidFill>
                  <a:srgbClr val="FF0000"/>
                </a:solidFill>
              </a:rPr>
            </a:br>
            <a:r>
              <a:rPr lang="pl-PL" sz="3600" b="1" dirty="0" smtClean="0">
                <a:solidFill>
                  <a:srgbClr val="FF0000"/>
                </a:solidFill>
              </a:rPr>
              <a:t>i Ducha Świętego. Amen</a:t>
            </a:r>
            <a:endParaRPr lang="pl-PL" sz="3600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</a:rPr>
              <a:t>WPROWADZENIE: </a:t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dirty="0" smtClean="0"/>
              <a:t>Zapewne spacerowaliście ulicami miasta, drogami wiejskimi. Może ktoś z was udał się w podróż. Zmieniamy wtedy otoczenie, spotykamy różnych ludzi. Po takich wyprawach zostaje dużo wspomnień, ciągle się do nich wraca i na długo one pozostają w naszej pamięci.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914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sz="3600" b="1" dirty="0" smtClean="0"/>
              <a:t>PRZEDSTAWIENIE PRAWDY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781128"/>
          </a:xfrm>
          <a:solidFill>
            <a:srgbClr val="FFFF99"/>
          </a:solidFill>
        </p:spPr>
        <p:txBody>
          <a:bodyPr/>
          <a:lstStyle/>
          <a:p>
            <a:endParaRPr lang="pl-PL" dirty="0" smtClean="0"/>
          </a:p>
          <a:p>
            <a:r>
              <a:rPr lang="pl-PL" dirty="0" smtClean="0"/>
              <a:t>Pan Jezus jest obecny pod postacią chleba. </a:t>
            </a:r>
            <a:br>
              <a:rPr lang="pl-PL" dirty="0" smtClean="0"/>
            </a:br>
            <a:r>
              <a:rPr lang="pl-PL" dirty="0" smtClean="0"/>
              <a:t>W Wielki Czwartek, w czasie ostatniej wieczerzy przemieniając chleb w swoje Ciało wypowiedział słowa:</a:t>
            </a:r>
          </a:p>
          <a:p>
            <a: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„Bierzcie, to jest Ciało Moje” </a:t>
            </a:r>
            <a:b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(</a:t>
            </a:r>
            <a:r>
              <a:rPr lang="pl-PL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Mk</a:t>
            </a:r>
            <a: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14, 22)</a:t>
            </a:r>
          </a:p>
        </p:txBody>
      </p:sp>
    </p:spTree>
    <p:extLst>
      <p:ext uri="{BB962C8B-B14F-4D97-AF65-F5344CB8AC3E}">
        <p14:creationId xmlns:p14="http://schemas.microsoft.com/office/powerpoint/2010/main" val="3263540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pl-PL" sz="3200" dirty="0" smtClean="0">
                <a:hlinkClick r:id="rId2"/>
              </a:rPr>
              <a:t/>
            </a:r>
            <a:br>
              <a:rPr lang="pl-PL" sz="3200" dirty="0" smtClean="0">
                <a:hlinkClick r:id="rId2"/>
              </a:rPr>
            </a:br>
            <a:r>
              <a:rPr lang="pl-PL" sz="3200" dirty="0" smtClean="0">
                <a:hlinkClick r:id="rId2"/>
              </a:rPr>
              <a:t>Obejrzyj filmik Boże Ciało  </a:t>
            </a:r>
            <a:r>
              <a:rPr lang="pl-PL" sz="2800" dirty="0" smtClean="0">
                <a:hlinkClick r:id="rId2"/>
              </a:rPr>
              <a:t>https</a:t>
            </a:r>
            <a:r>
              <a:rPr lang="pl-PL" sz="2800" dirty="0">
                <a:hlinkClick r:id="rId2"/>
              </a:rPr>
              <a:t>://www.youtube.com/watch?v=UVHkeM2s5vA</a:t>
            </a:r>
            <a:r>
              <a:rPr lang="pl-PL" sz="3200" dirty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pl-PL" sz="32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endParaRPr lang="pl-PL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12776"/>
            <a:ext cx="6071766" cy="5251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4735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548680"/>
            <a:ext cx="8208912" cy="5976664"/>
          </a:xfrm>
          <a:solidFill>
            <a:srgbClr val="FFFF99"/>
          </a:solidFill>
        </p:spPr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Jest taki dzień w ciągu roku, w którym idziemy ulicami miasta lub drogami wiejskimi z kimś bardzo nam bliskim, bardzo nas kochającym, rozmawiamy z Nim, składamy Mu publicznie swój hołd. </a:t>
            </a:r>
            <a:r>
              <a:rPr lang="pl-PL" b="1" dirty="0" smtClean="0">
                <a:solidFill>
                  <a:srgbClr val="FF0000"/>
                </a:solidFill>
              </a:rPr>
              <a:t>To Święto Bożego Ciała. </a:t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dirty="0" smtClean="0"/>
              <a:t>Pan Jezus w Najświętszym Sakramencie – pod postacią Chleba, niesiony przez kapłana </a:t>
            </a:r>
            <a:br>
              <a:rPr lang="pl-PL" dirty="0" smtClean="0"/>
            </a:br>
            <a:r>
              <a:rPr lang="pl-PL" dirty="0" smtClean="0"/>
              <a:t>w złotej monstrancji odwiedza nasze miasta </a:t>
            </a:r>
            <a:br>
              <a:rPr lang="pl-PL" dirty="0" smtClean="0"/>
            </a:br>
            <a:r>
              <a:rPr lang="pl-PL" dirty="0" smtClean="0"/>
              <a:t>i wsie. Ludzie towarzyszą Jezusowi </a:t>
            </a:r>
            <a:br>
              <a:rPr lang="pl-PL" dirty="0" smtClean="0"/>
            </a:br>
            <a:r>
              <a:rPr lang="pl-PL" dirty="0" smtClean="0"/>
              <a:t>w uroczystej procesji.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0722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922114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rgbClr val="FF0000"/>
                </a:solidFill>
              </a:rPr>
              <a:t>Procesja Bożego Ciała</a:t>
            </a:r>
            <a:endParaRPr lang="pl-PL" sz="4000" b="1" dirty="0">
              <a:solidFill>
                <a:srgbClr val="FF0000"/>
              </a:solidFill>
            </a:endParaRPr>
          </a:p>
        </p:txBody>
      </p:sp>
      <p:pic>
        <p:nvPicPr>
          <p:cNvPr id="4" name="Symbol zastępczy zawartości 3" descr="Warszawa. Procesje na Boże Ciało. Koronawirus w Polsce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8125456" cy="49294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0736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FFFF99"/>
          </a:solidFill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rgbClr val="FF0000"/>
                </a:solidFill>
              </a:rPr>
              <a:t>Dziewczynki sypią kwiatki podczas procesji Bożego Ciała</a:t>
            </a:r>
            <a:endParaRPr lang="pl-PL" sz="3600" b="1" dirty="0">
              <a:solidFill>
                <a:srgbClr val="FF0000"/>
              </a:solidFill>
            </a:endParaRPr>
          </a:p>
        </p:txBody>
      </p:sp>
      <p:pic>
        <p:nvPicPr>
          <p:cNvPr id="4" name="Symbol zastępczy zawartości 3" descr="Boże Ciało 2020 we Włocławku i okolicach. Jak w tym roku będą ..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8208912" cy="48245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3731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FF0000"/>
                </a:solidFill>
              </a:rPr>
              <a:t>To jest MONSTRANCJA</a:t>
            </a:r>
            <a:endParaRPr lang="pl-PL" sz="3600" b="1" dirty="0">
              <a:solidFill>
                <a:srgbClr val="FF0000"/>
              </a:solidFill>
            </a:endParaRPr>
          </a:p>
        </p:txBody>
      </p:sp>
      <p:pic>
        <p:nvPicPr>
          <p:cNvPr id="7" name="Symbol zastępczy zawartości 6" descr="Monstrancja złocona K2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55776" y="1412776"/>
            <a:ext cx="3382241" cy="496855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62732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b="1" dirty="0" smtClean="0">
                <a:solidFill>
                  <a:srgbClr val="FF0000"/>
                </a:solidFill>
              </a:rPr>
              <a:t>Pan Jezus jest stale obecny w Najświętszym Sakramencie. </a:t>
            </a:r>
            <a:r>
              <a:rPr lang="pl-PL" sz="3200" dirty="0" smtClean="0"/>
              <a:t/>
            </a:r>
            <a:br>
              <a:rPr lang="pl-PL" sz="3200" dirty="0" smtClean="0"/>
            </a:b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51520" y="1412776"/>
            <a:ext cx="4896544" cy="5112568"/>
          </a:xfrm>
          <a:solidFill>
            <a:srgbClr val="FFFF99"/>
          </a:solidFill>
        </p:spPr>
        <p:txBody>
          <a:bodyPr>
            <a:normAutofit lnSpcReduction="10000"/>
          </a:bodyPr>
          <a:lstStyle/>
          <a:p>
            <a:r>
              <a:rPr lang="pl-PL" dirty="0" smtClean="0"/>
              <a:t>W inne dni, niż Boże Ciało czeka na nas, </a:t>
            </a:r>
            <a:r>
              <a:rPr lang="pl-PL" b="1" dirty="0" smtClean="0">
                <a:solidFill>
                  <a:srgbClr val="FF0000"/>
                </a:solidFill>
              </a:rPr>
              <a:t>ukryty w tabernakulum.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smtClean="0"/>
              <a:t>Czeka i cieszy się, gdy  Go odwiedzamy, gdy opowiadamy Mu o swoich sprawach, o tym. Co się u nas dzieje, co nas cieszy, czym się smucimy. Wiecie już, ze Bogu możecie powiedzieć wszystko. On nas wysłucha, pocieszy, bo nas bardzo kocha.</a:t>
            </a:r>
            <a:endParaRPr lang="pl-PL" dirty="0"/>
          </a:p>
        </p:txBody>
      </p:sp>
      <p:pic>
        <p:nvPicPr>
          <p:cNvPr id="8" name="Symbol zastępczy zawartości 7" descr="Tabernakulum Tb 010_25 - Sklep Sacramenti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00808"/>
            <a:ext cx="3384376" cy="4032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 descr="Jesteśmy w rodzinie Pana Jezusa - PDF Darmowe pobierani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700808"/>
            <a:ext cx="3528392" cy="43376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7890367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117</Words>
  <Application>Microsoft Office PowerPoint</Application>
  <PresentationFormat>Pokaz na ekranie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Katecheza 22</vt:lpstr>
      <vt:lpstr>MODLITWA: W imię Ojca i syna,  i Ducha Świętego. Amen</vt:lpstr>
      <vt:lpstr>PRZEDSTAWIENIE PRAWDY</vt:lpstr>
      <vt:lpstr> Obejrzyj filmik Boże Ciało  https://www.youtube.com/watch?v=UVHkeM2s5vA </vt:lpstr>
      <vt:lpstr>Prezentacja programu PowerPoint</vt:lpstr>
      <vt:lpstr>Procesja Bożego Ciała</vt:lpstr>
      <vt:lpstr>Dziewczynki sypią kwiatki podczas procesji Bożego Ciała</vt:lpstr>
      <vt:lpstr>To jest MONSTRANCJA</vt:lpstr>
      <vt:lpstr> Pan Jezus jest stale obecny w Najświętszym Sakramencie.  </vt:lpstr>
      <vt:lpstr>Zadanie dla dzieci</vt:lpstr>
      <vt:lpstr>Nauka pieśni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Katecheza 21</dc:title>
  <dc:creator>User</dc:creator>
  <cp:lastModifiedBy>User</cp:lastModifiedBy>
  <cp:revision>7</cp:revision>
  <dcterms:created xsi:type="dcterms:W3CDTF">2020-06-04T06:10:14Z</dcterms:created>
  <dcterms:modified xsi:type="dcterms:W3CDTF">2020-06-08T13:18:56Z</dcterms:modified>
</cp:coreProperties>
</file>