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55" autoAdjust="0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9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7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07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5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72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65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34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0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3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46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79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A518-8D3F-4D12-B97A-15912454B11F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0CBB-355C-4633-8A1F-FF88A4256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hqNWYPGnBG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frm=1&amp;source=images&amp;cd=&amp;cad=rja&amp;uact=8&amp;docid=eLOAuW1QS8ffnM&amp;tbnid=Ov6A39tr-jeafM:&amp;ved=0CAUQjRw&amp;url=http://www.skg.uw.edu.pl/relacje/85-skg&amp;ei=iw-aU-_SJIPwPLbWgJgG&amp;psig=AFQjCNGllfm2mggMMszC8eNqvceH43GlvQ&amp;ust=140269176803005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/>
              <a:t>Katecheza 21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0070C0"/>
                </a:solidFill>
              </a:rPr>
              <a:t>Wakacje z Panem Bogiem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9519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wakacje pamiętaj o Panu Bogu podczas zabawy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WAKACJE NAD MORZEM - Ułóż Puzzle Online za darmo na Puzzle Facto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84776" cy="4896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4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ZAKOŃCZENIE</a:t>
            </a:r>
            <a:endParaRPr lang="pl-PL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  <a:solidFill>
            <a:srgbClr val="FFCCCC"/>
          </a:solidFill>
        </p:spPr>
        <p:txBody>
          <a:bodyPr>
            <a:normAutofit fontScale="85000" lnSpcReduction="20000"/>
          </a:bodyPr>
          <a:lstStyle/>
          <a:p>
            <a:endParaRPr lang="pl-PL" b="1" dirty="0" smtClean="0">
              <a:latin typeface="Arial Black" panose="020B0A04020102020204" pitchFamily="34" charset="0"/>
            </a:endParaRPr>
          </a:p>
          <a:p>
            <a:r>
              <a:rPr lang="pl-PL" b="1" dirty="0" smtClean="0">
                <a:latin typeface="Arial Black" panose="020B0A04020102020204" pitchFamily="34" charset="0"/>
              </a:rPr>
              <a:t>Dziękujemy Panu Bogu za wakacje, </a:t>
            </a:r>
            <a:br>
              <a:rPr lang="pl-PL" b="1" dirty="0" smtClean="0">
                <a:latin typeface="Arial Black" panose="020B0A04020102020204" pitchFamily="34" charset="0"/>
              </a:rPr>
            </a:br>
            <a:r>
              <a:rPr lang="pl-PL" b="1" dirty="0" smtClean="0">
                <a:latin typeface="Arial Black" panose="020B0A04020102020204" pitchFamily="34" charset="0"/>
              </a:rPr>
              <a:t>które są nam dane śpiewem: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„Kto stworzył”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mrugające gwiazdki,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Falujące morze,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fruwające ptaszki,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żółte słoneczko,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piękne widoki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Ciebie i mnie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9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Dziękujemy ci, dobry Boże za wszystkie dary, którymi nasz obdarzasz</a:t>
            </a:r>
            <a:endParaRPr lang="pl-PL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Dobry Boże, gdy będziemy cieszyć się promieniami i ciepłem słońca, chcemy Ci mówić: </a:t>
            </a:r>
            <a:r>
              <a:rPr lang="pl-PL" b="1" dirty="0" smtClean="0"/>
              <a:t>- </a:t>
            </a:r>
            <a:r>
              <a:rPr lang="pl-PL" dirty="0" smtClean="0"/>
              <a:t>Dziękujemy Ci, Boże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Gdy w czasie wycieczki będziemy oglądać piękne widoki, góry, lasy, morza, będziemy się nimi zachwycać i modlić się do Ciebie: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 - Dziękujemy Ci, Boże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Boże wszystko cokolwiek zobaczymy pięknego w czasie wakacji, niech nam przypomina Ciebie: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- Dziękujemy Ci, Boże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98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Piosenka: Tyle dobrego …..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  <a:solidFill>
            <a:srgbClr val="FFFF99"/>
          </a:solidFill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r>
              <a:rPr lang="pl-PL" sz="7200" dirty="0" smtClean="0"/>
              <a:t>Tyle dobrego zawdzięczam Tobie, Panie,  </a:t>
            </a:r>
          </a:p>
          <a:p>
            <a:r>
              <a:rPr lang="pl-PL" sz="7200" dirty="0" smtClean="0"/>
              <a:t>Wszystko, co mam, od Ciebie przecież jest. </a:t>
            </a:r>
            <a:br>
              <a:rPr lang="pl-PL" sz="7200" dirty="0" smtClean="0"/>
            </a:br>
            <a:r>
              <a:rPr lang="pl-PL" sz="7200" dirty="0" smtClean="0"/>
              <a:t>I to, że jestem, że życie wciąż poznaję:,   </a:t>
            </a:r>
            <a:br>
              <a:rPr lang="pl-PL" sz="7200" dirty="0" smtClean="0"/>
            </a:br>
            <a:r>
              <a:rPr lang="pl-PL" sz="7200" dirty="0" smtClean="0"/>
              <a:t>Dziś tymi słowy wyrazić wszystko chcę: </a:t>
            </a:r>
          </a:p>
          <a:p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 Ref.: Za każdy dzień, za nocy mrok,  Za radość mą, szczęśliwy rok.  </a:t>
            </a:r>
            <a:br>
              <a:rPr lang="pl-PL" sz="7200" dirty="0" smtClean="0"/>
            </a:br>
            <a:r>
              <a:rPr lang="pl-PL" sz="7200" dirty="0" smtClean="0"/>
              <a:t>Nawet za chmurne, deszczowe dni,  Za wszystko, Panie, dziękuję Ci. </a:t>
            </a:r>
          </a:p>
          <a:p>
            <a:endParaRPr lang="pl-PL" sz="7200" dirty="0" smtClean="0"/>
          </a:p>
          <a:p>
            <a:r>
              <a:rPr lang="pl-PL" sz="7200" dirty="0" smtClean="0"/>
              <a:t>2. Gdy mnie uczono, że jesteś, Boże, na niebie, </a:t>
            </a:r>
            <a:br>
              <a:rPr lang="pl-PL" sz="7200" dirty="0" smtClean="0"/>
            </a:br>
            <a:r>
              <a:rPr lang="pl-PL" sz="7200" dirty="0" smtClean="0"/>
              <a:t>Gdy poznawałem, co dobre jest, co złe, </a:t>
            </a:r>
          </a:p>
          <a:p>
            <a:r>
              <a:rPr lang="pl-PL" sz="7200" dirty="0" smtClean="0"/>
              <a:t>W dziecinnych słowach mówiłem: "Kocham Ciebie", </a:t>
            </a:r>
            <a:br>
              <a:rPr lang="pl-PL" sz="7200" dirty="0" smtClean="0"/>
            </a:br>
            <a:r>
              <a:rPr lang="pl-PL" sz="7200" dirty="0" smtClean="0"/>
              <a:t>I powtarzałem modlitwy słowa te: </a:t>
            </a:r>
          </a:p>
          <a:p>
            <a:endParaRPr lang="pl-PL" sz="7200" dirty="0" smtClean="0"/>
          </a:p>
          <a:p>
            <a:r>
              <a:rPr lang="pl-PL" sz="7200" dirty="0" smtClean="0"/>
              <a:t>3. Więc </a:t>
            </a:r>
            <a:r>
              <a:rPr lang="pl-PL" sz="7200" dirty="0" err="1" smtClean="0"/>
              <a:t>przyjm</a:t>
            </a:r>
            <a:r>
              <a:rPr lang="pl-PL" sz="7200" dirty="0" smtClean="0"/>
              <a:t>, o Boże, mych modłów dziękczynienie, </a:t>
            </a:r>
            <a:br>
              <a:rPr lang="pl-PL" sz="7200" dirty="0" smtClean="0"/>
            </a:br>
            <a:r>
              <a:rPr lang="pl-PL" sz="7200" dirty="0" smtClean="0"/>
              <a:t>Bo jakże często wdzięczności w modłach brak. </a:t>
            </a:r>
            <a:br>
              <a:rPr lang="pl-PL" sz="7200" dirty="0" smtClean="0"/>
            </a:br>
            <a:r>
              <a:rPr lang="pl-PL" sz="7200" dirty="0" smtClean="0"/>
              <a:t>Mądrością życia jest widzieć sens cierpienia, </a:t>
            </a:r>
          </a:p>
          <a:p>
            <a:r>
              <a:rPr lang="pl-PL" sz="7200" dirty="0" smtClean="0"/>
              <a:t>Dlatego Boże, śpiewamy Tobie tak:</a:t>
            </a:r>
            <a:endParaRPr lang="pl-PL" sz="7200" dirty="0"/>
          </a:p>
          <a:p>
            <a:endParaRPr lang="pl-PL" sz="5500" dirty="0" smtClean="0"/>
          </a:p>
          <a:p>
            <a:endParaRPr lang="pl-PL" sz="5500" dirty="0"/>
          </a:p>
          <a:p>
            <a:endParaRPr lang="pl-PL" sz="6400" dirty="0" smtClean="0"/>
          </a:p>
          <a:p>
            <a:pPr marL="0" indent="0">
              <a:buNone/>
            </a:pPr>
            <a:r>
              <a:rPr lang="pl-PL" sz="6400" dirty="0" smtClean="0">
                <a:hlinkClick r:id="rId2"/>
              </a:rPr>
              <a:t>https://www.youtube.com/watch?v=hqNWYPGnBGU</a:t>
            </a:r>
            <a:endParaRPr lang="pl-PL" sz="6400" dirty="0"/>
          </a:p>
        </p:txBody>
      </p:sp>
      <p:pic>
        <p:nvPicPr>
          <p:cNvPr id="4" name="Obraz 3" descr="Hellux - Nadruk na płycie M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528392" cy="1728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1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Wspaniałych wakacji </a:t>
            </a:r>
            <a:endParaRPr lang="pl-PL" sz="4000" b="1" dirty="0"/>
          </a:p>
        </p:txBody>
      </p:sp>
      <p:pic>
        <p:nvPicPr>
          <p:cNvPr id="4" name="Symbol zastępczy zawartości 3" descr="Wakacje 2020 za granicą: czy urlop w Turcji, Grecji, we Włoszech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040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już jest koniec ……</a:t>
            </a:r>
            <a:endParaRPr lang="pl-PL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r>
              <a:rPr lang="pl-PL" dirty="0"/>
              <a:t>To już moi kochani ostatnia praca w tym roku </a:t>
            </a:r>
            <a:r>
              <a:rPr lang="pl-PL" dirty="0" smtClean="0"/>
              <a:t>szkolnym</a:t>
            </a:r>
            <a:r>
              <a:rPr lang="pl-PL" dirty="0"/>
              <a:t>.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/>
              <a:t>Bardzo się cieszę, że mogłam Wam przekazywać ciekawe informacje o Panu Bogu, Panu Jezusie, </a:t>
            </a:r>
            <a:r>
              <a:rPr lang="pl-PL" dirty="0" smtClean="0"/>
              <a:t>Maryi  </a:t>
            </a:r>
            <a:r>
              <a:rPr lang="pl-PL" dirty="0"/>
              <a:t>i innych świętych.</a:t>
            </a:r>
          </a:p>
          <a:p>
            <a:r>
              <a:rPr lang="pl-PL" dirty="0"/>
              <a:t>Życzę Wam wspaniałych wakacji, dużo słońca, podziwiania dzieł Bożych i poznawania nowych ludzi.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Nie zapominajcie o Panu Bogu podczas wypoczynku!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dirty="0" smtClean="0"/>
              <a:t>Szczęść Boże! Serdecznie Was pozdrawiam</a:t>
            </a:r>
            <a:br>
              <a:rPr lang="pl-PL" dirty="0" smtClean="0"/>
            </a:br>
            <a:r>
              <a:rPr lang="pl-PL" dirty="0" smtClean="0"/>
              <a:t> i waszych wspaniałych rodziców. Do zobaczenia </a:t>
            </a:r>
            <a:br>
              <a:rPr lang="pl-PL" dirty="0" smtClean="0"/>
            </a:br>
            <a:r>
              <a:rPr lang="pl-PL" dirty="0" smtClean="0"/>
              <a:t>w nowym roku szkolnym. Monika Piwowarczyk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MODLITWA: Aniele Boży …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WPROWADZENIE: </a:t>
            </a:r>
            <a:r>
              <a:rPr lang="pl-PL" dirty="0" smtClean="0"/>
              <a:t>Za kilka dni rozpoczną się wakacje. Przez cały rok chodziliście do szkoły. Uczyliście się na spotkaniach katechetycznych, na których </a:t>
            </a:r>
            <a:r>
              <a:rPr lang="pl-PL" b="1" dirty="0" smtClean="0"/>
              <a:t>poznawaliście </a:t>
            </a:r>
            <a:r>
              <a:rPr lang="pl-PL" dirty="0" smtClean="0"/>
              <a:t>dobrego Boga Ojca </a:t>
            </a:r>
            <a:br>
              <a:rPr lang="pl-PL" dirty="0" smtClean="0"/>
            </a:br>
            <a:r>
              <a:rPr lang="pl-PL" dirty="0" smtClean="0"/>
              <a:t>i Jego Syna – Jezusa. Teraz czas odpocząć. Potrzebujecie dużo sił, ponieważ po wakacjach rozpoczniecie naukę w drugiej klasie. Jestem </a:t>
            </a:r>
            <a:br>
              <a:rPr lang="pl-PL" dirty="0" smtClean="0"/>
            </a:br>
            <a:r>
              <a:rPr lang="pl-PL" dirty="0" smtClean="0"/>
              <a:t>z Was bardzo dumna, że udało wam się osiągnąć tak dużo. Mam nadzieję, że w następnym roku szkolnym jeszcze więcej się nauczycie i staniecie się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„JAK DZIECI WYCHWALAŁY DOBREGO BOGA”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Rodzice czekali na upragniony urlop. Byli już bardzo zmęczeni codzienną pracą. Chcieli spędzić czas na wsi u kochanego dziadka Aleksandra. Mamusia już niedługo miała urodzić dziecko, w tym czasie potrzebowała spokoju i świeżego powietrza. Mamie coraz trudniej było chodzić, więc Kasia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Wojtuś pomagali jej we </a:t>
            </a:r>
            <a:r>
              <a:rPr lang="pl-PL" dirty="0" smtClean="0"/>
              <a:t>wszystkim: </a:t>
            </a:r>
            <a:r>
              <a:rPr lang="pl-PL" dirty="0" smtClean="0"/>
              <a:t>sprzątali, wynosili śmieci, nakrywali do stołu, nawet ubierali mamusi buty, ponieważ nie mogła się już schylać. </a:t>
            </a:r>
          </a:p>
          <a:p>
            <a:pPr>
              <a:buNone/>
            </a:pPr>
            <a:r>
              <a:rPr lang="pl-PL" dirty="0" smtClean="0"/>
              <a:t>Nadszedł w końcu czas wyjazdu. Mama, </a:t>
            </a:r>
            <a:r>
              <a:rPr lang="pl-PL" dirty="0" smtClean="0"/>
              <a:t>tato, babcia </a:t>
            </a:r>
            <a:r>
              <a:rPr lang="pl-PL" dirty="0" smtClean="0"/>
              <a:t>i dzieci przybyli na wieś. U dziadka można było naprawdę odpocząć. Wokoło szumiały łąki i świerkowe lasy, w ogrodzie śpiewały ptaki, w oddali słychać było plusk rzeki Dziadek Aleksander miał różne zwierzęta: dwa koty, psa </a:t>
            </a:r>
            <a:r>
              <a:rPr lang="pl-PL" dirty="0" smtClean="0"/>
              <a:t>Burka</a:t>
            </a:r>
            <a:r>
              <a:rPr lang="pl-PL" dirty="0" smtClean="0"/>
              <a:t>, który szczekał radośnie i merdał ogonem na widok dzieci, w stajni trzymał konia Gerwazego i łaciatą krowę </a:t>
            </a:r>
            <a:r>
              <a:rPr lang="pl-PL" dirty="0" err="1" smtClean="0"/>
              <a:t>Mućkę</a:t>
            </a:r>
            <a:r>
              <a:rPr lang="pl-PL" dirty="0" smtClean="0"/>
              <a:t>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6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Kasia codziennie przynosiła z kurnika świeże jajka, zniesione przez kurę Czubatkę.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DZIECI UCZYŁY SIĘ PODZIWIAĆ ŚWIAT STWORZONY PRZEZ BOGA. </a:t>
            </a:r>
            <a:r>
              <a:rPr lang="pl-PL" dirty="0" smtClean="0"/>
              <a:t>Ciekawiły je mrówki i zające, raz nawet, widziały sarenkę i bociana. Poszukiwały w trawie grających  na skrzypcach świerszczy i biegały za barwnymi motylami. Wrzucały do rzeki kamyczki i patrzyły  w zadumie, jak pszczoły znoszą do uli nektar kwiatowy.</a:t>
            </a:r>
          </a:p>
          <a:p>
            <a:pPr>
              <a:buNone/>
            </a:pPr>
            <a:r>
              <a:rPr lang="pl-PL" dirty="0" smtClean="0"/>
              <a:t>A wieczorem Kasia, Wojtuś, rodzice, babcia i dziadek dziękowali  Bogu za jego dary słowami: </a:t>
            </a:r>
            <a:r>
              <a:rPr lang="pl-PL" dirty="0" smtClean="0">
                <a:solidFill>
                  <a:srgbClr val="7030A0"/>
                </a:solidFill>
              </a:rPr>
              <a:t>„</a:t>
            </a:r>
            <a:r>
              <a:rPr lang="pl-PL" b="1" u="sng" dirty="0" smtClean="0">
                <a:solidFill>
                  <a:srgbClr val="7030A0"/>
                </a:solidFill>
              </a:rPr>
              <a:t>Wychwalajcie Pana: słońce i księżyc; gwiazdy na niebie; deszczu i rosie; upale i chłodzie, ptaki i zwierzęta! Wywyższajcie pana swego na wieki! Albowiem Pan jest dobry, a jego łaska trwa przez wszystkie czasy!”</a:t>
            </a:r>
          </a:p>
          <a:p>
            <a:pPr>
              <a:buNone/>
            </a:pPr>
            <a:r>
              <a:rPr lang="pl-PL" dirty="0" smtClean="0"/>
              <a:t>Gdy nadeszła niedziela, Kasia zerwała z łąki kwiaty i zrobiła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nich piękny bukiet. Postanowiła zanieść go Jezusowi do kościoła. Wszyscy ubrali się odświętnie i wyruszyli na Mszę Świętą, by wychwalać Boga za jego dary.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6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W Piśmie Świętym czytamy: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lnSpcReduction="10000"/>
          </a:bodyPr>
          <a:lstStyle/>
          <a:p>
            <a:r>
              <a:rPr lang="pl-PL" b="1" i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„A gdy Bóg ukończył w dniu szóstym swe dzieło, nad którym pracował, odpoczął dnia siódmego po całym swym trudzie, jaki podjął. Wtedy Bóg pobłogosławił ów siódmy dzień i uczynił go świętym; w tym bowiem dniu odpoczął po całej swej pracy, którą wykonał stwarzając”. (Rdz 2, 2-3)</a:t>
            </a:r>
          </a:p>
          <a:p>
            <a:r>
              <a:rPr lang="pl-PL" b="1" u="sng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Podczas wypoczynku nie możemy zapominać </a:t>
            </a:r>
            <a:br>
              <a:rPr lang="pl-PL" b="1" u="sng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</a:br>
            <a:r>
              <a:rPr lang="pl-PL" b="1" u="sng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o Panu Bogu.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1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wakacje pamiętaj o niedzielnej Mszy Świętej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Przygotowania do Pierwszej Komunii? Te powieści będą pomocne | eKAI.p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51125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wakacje pamiętaj o codziennej modlitwie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DZIECI MODLĄCE SIĘ WSPÓLNIE - Ułóż Puzzle Online za darmo na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4896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1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wakacje pamiętaj na szczycie gór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o Panu Bogu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skg.uw.edu.pl/images/stories/ludzie/CyryngerK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939" y="1600200"/>
            <a:ext cx="6834121" cy="4525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4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482</Words>
  <Application>Microsoft Office PowerPoint</Application>
  <PresentationFormat>Pokaz na ekranie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Katecheza 21</vt:lpstr>
      <vt:lpstr>To już jest koniec ……</vt:lpstr>
      <vt:lpstr>MODLITWA: Aniele Boży …</vt:lpstr>
      <vt:lpstr>„JAK DZIECI WYCHWALAŁY DOBREGO BOGA”</vt:lpstr>
      <vt:lpstr>Prezentacja programu PowerPoint</vt:lpstr>
      <vt:lpstr>W Piśmie Świętym czytamy:</vt:lpstr>
      <vt:lpstr>W wakacje pamiętaj o niedzielnej Mszy Świętej</vt:lpstr>
      <vt:lpstr>W wakacje pamiętaj o codziennej modlitwie</vt:lpstr>
      <vt:lpstr>W wakacje pamiętaj na szczycie gór  o Panu Bogu</vt:lpstr>
      <vt:lpstr>W wakacje pamiętaj o Panu Bogu podczas zabawy</vt:lpstr>
      <vt:lpstr>ZAKOŃCZENIE</vt:lpstr>
      <vt:lpstr>Dziękujemy ci, dobry Boże za wszystkie dary, którymi nasz obdarzasz</vt:lpstr>
      <vt:lpstr>Piosenka: Tyle dobrego …..</vt:lpstr>
      <vt:lpstr>Wspaniałych wakacji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21</dc:title>
  <dc:creator>User</dc:creator>
  <cp:lastModifiedBy>User</cp:lastModifiedBy>
  <cp:revision>6</cp:revision>
  <dcterms:created xsi:type="dcterms:W3CDTF">2020-06-17T12:56:44Z</dcterms:created>
  <dcterms:modified xsi:type="dcterms:W3CDTF">2020-06-19T13:44:15Z</dcterms:modified>
</cp:coreProperties>
</file>