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70" r:id="rId3"/>
    <p:sldId id="264" r:id="rId4"/>
    <p:sldId id="265" r:id="rId5"/>
    <p:sldId id="257" r:id="rId6"/>
    <p:sldId id="258" r:id="rId7"/>
    <p:sldId id="266" r:id="rId8"/>
    <p:sldId id="259" r:id="rId9"/>
    <p:sldId id="263" r:id="rId10"/>
    <p:sldId id="267" r:id="rId11"/>
    <p:sldId id="262" r:id="rId12"/>
    <p:sldId id="260" r:id="rId13"/>
    <p:sldId id="268" r:id="rId14"/>
    <p:sldId id="269" r:id="rId15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FFCC"/>
    <a:srgbClr val="99CCFF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0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A1F5FF-5551-4A33-B306-57C42EBE71FC}" type="datetimeFigureOut">
              <a:rPr lang="pl-PL" smtClean="0"/>
              <a:t>07.06.2020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3A45CB-1D06-4A98-A871-9FF8466E36A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07073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3A45CB-1D06-4A98-A871-9FF8466E36A3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66787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6071C-2D7D-4294-9C09-23900C938DAE}" type="datetimeFigureOut">
              <a:rPr lang="pl-PL" smtClean="0"/>
              <a:t>07.06.2020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A77D7-3F8C-4C75-B25C-17AFA92C6A2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46716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6071C-2D7D-4294-9C09-23900C938DAE}" type="datetimeFigureOut">
              <a:rPr lang="pl-PL" smtClean="0"/>
              <a:t>07.06.2020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A77D7-3F8C-4C75-B25C-17AFA92C6A2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12410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6071C-2D7D-4294-9C09-23900C938DAE}" type="datetimeFigureOut">
              <a:rPr lang="pl-PL" smtClean="0"/>
              <a:t>07.06.2020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A77D7-3F8C-4C75-B25C-17AFA92C6A2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53856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6071C-2D7D-4294-9C09-23900C938DAE}" type="datetimeFigureOut">
              <a:rPr lang="pl-PL" smtClean="0"/>
              <a:t>07.06.2020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A77D7-3F8C-4C75-B25C-17AFA92C6A2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1547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6071C-2D7D-4294-9C09-23900C938DAE}" type="datetimeFigureOut">
              <a:rPr lang="pl-PL" smtClean="0"/>
              <a:t>07.06.2020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A77D7-3F8C-4C75-B25C-17AFA92C6A2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63074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6071C-2D7D-4294-9C09-23900C938DAE}" type="datetimeFigureOut">
              <a:rPr lang="pl-PL" smtClean="0"/>
              <a:t>07.06.2020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A77D7-3F8C-4C75-B25C-17AFA92C6A2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94428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6071C-2D7D-4294-9C09-23900C938DAE}" type="datetimeFigureOut">
              <a:rPr lang="pl-PL" smtClean="0"/>
              <a:t>07.06.2020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A77D7-3F8C-4C75-B25C-17AFA92C6A2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17776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6071C-2D7D-4294-9C09-23900C938DAE}" type="datetimeFigureOut">
              <a:rPr lang="pl-PL" smtClean="0"/>
              <a:t>07.06.2020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A77D7-3F8C-4C75-B25C-17AFA92C6A2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72996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6071C-2D7D-4294-9C09-23900C938DAE}" type="datetimeFigureOut">
              <a:rPr lang="pl-PL" smtClean="0"/>
              <a:t>07.06.2020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A77D7-3F8C-4C75-B25C-17AFA92C6A2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72198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6071C-2D7D-4294-9C09-23900C938DAE}" type="datetimeFigureOut">
              <a:rPr lang="pl-PL" smtClean="0"/>
              <a:t>07.06.2020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A77D7-3F8C-4C75-B25C-17AFA92C6A2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78052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6071C-2D7D-4294-9C09-23900C938DAE}" type="datetimeFigureOut">
              <a:rPr lang="pl-PL" smtClean="0"/>
              <a:t>07.06.2020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A77D7-3F8C-4C75-B25C-17AFA92C6A2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19756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86071C-2D7D-4294-9C09-23900C938DAE}" type="datetimeFigureOut">
              <a:rPr lang="pl-PL" smtClean="0"/>
              <a:t>07.06.2020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8A77D7-3F8C-4C75-B25C-17AFA92C6A2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06603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wiersze.kobieta.pl/wiersze/modlitwa-dziecka-397234" TargetMode="Externa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hqNWYPGnBGU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pl-PL" b="1" dirty="0" smtClean="0"/>
              <a:t>Katecheza 21 </a:t>
            </a:r>
            <a:endParaRPr lang="pl-PL" b="1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259632" y="3501008"/>
            <a:ext cx="6512768" cy="2137792"/>
          </a:xfrm>
          <a:solidFill>
            <a:srgbClr val="FFCC66"/>
          </a:solidFill>
        </p:spPr>
        <p:txBody>
          <a:bodyPr>
            <a:normAutofit/>
          </a:bodyPr>
          <a:lstStyle/>
          <a:p>
            <a:endParaRPr lang="pl-PL" sz="3600" dirty="0" smtClean="0">
              <a:solidFill>
                <a:schemeClr val="tx1"/>
              </a:solidFill>
            </a:endParaRPr>
          </a:p>
          <a:p>
            <a:r>
              <a:rPr lang="pl-PL" sz="4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Alfabet religijny.</a:t>
            </a:r>
            <a:endParaRPr lang="pl-PL" sz="4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552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85193" y="188640"/>
            <a:ext cx="8229600" cy="114300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pl-PL" sz="3600" b="1" dirty="0" smtClean="0">
                <a:latin typeface="Arial Black" panose="020B0A04020102020204" pitchFamily="34" charset="0"/>
              </a:rPr>
              <a:t>Litera O - P</a:t>
            </a:r>
            <a:endParaRPr lang="pl-PL" sz="3600" b="1" dirty="0">
              <a:latin typeface="Arial Black" panose="020B0A04020102020204" pitchFamily="34" charset="0"/>
            </a:endParaRP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23528" y="1268760"/>
            <a:ext cx="4392488" cy="5112568"/>
          </a:xfrm>
          <a:solidFill>
            <a:srgbClr val="FFFF99"/>
          </a:solidFill>
        </p:spPr>
        <p:txBody>
          <a:bodyPr/>
          <a:lstStyle/>
          <a:p>
            <a:r>
              <a:rPr lang="pl-PL" dirty="0" smtClean="0"/>
              <a:t>Ołtarz – </a:t>
            </a:r>
            <a:r>
              <a:rPr lang="pl-PL" dirty="0" smtClean="0"/>
              <a:t>miejsce przy którym  odprawia się  mszę św</a:t>
            </a:r>
            <a:r>
              <a:rPr lang="pl-PL" dirty="0" smtClean="0"/>
              <a:t>. </a:t>
            </a:r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sz="half" idx="2"/>
          </p:nvPr>
        </p:nvSpPr>
        <p:spPr>
          <a:xfrm>
            <a:off x="4716016" y="1268760"/>
            <a:ext cx="3888432" cy="5112568"/>
          </a:xfrm>
          <a:solidFill>
            <a:srgbClr val="FFFF99"/>
          </a:solidFill>
        </p:spPr>
        <p:txBody>
          <a:bodyPr/>
          <a:lstStyle/>
          <a:p>
            <a:r>
              <a:rPr lang="pl-PL" dirty="0"/>
              <a:t>Pismo Święte – </a:t>
            </a:r>
            <a:r>
              <a:rPr lang="pl-PL" dirty="0" smtClean="0"/>
              <a:t>zbiór </a:t>
            </a:r>
            <a:r>
              <a:rPr lang="pl-PL" dirty="0"/>
              <a:t>ksiąg napisanych przez uczniów </a:t>
            </a:r>
            <a:r>
              <a:rPr lang="pl-PL" dirty="0" smtClean="0"/>
              <a:t>Jezusa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pic>
        <p:nvPicPr>
          <p:cNvPr id="6" name="Obraz 5" descr="Ołtarz soborowy | Parafia Bobola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856032"/>
            <a:ext cx="3888432" cy="3312368"/>
          </a:xfrm>
          <a:prstGeom prst="rect">
            <a:avLst/>
          </a:prstGeom>
          <a:solidFill>
            <a:srgbClr val="FFFFCC"/>
          </a:solidFill>
          <a:ln>
            <a:noFill/>
          </a:ln>
        </p:spPr>
      </p:pic>
      <p:pic>
        <p:nvPicPr>
          <p:cNvPr id="7" name="Obraz 6" descr="Biblia Tysiąclecia - Pismo Święte Starego i Nowego Testamentu ...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996952"/>
            <a:ext cx="1944216" cy="3171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9987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778098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pl-PL" sz="3600" b="1" dirty="0" smtClean="0">
                <a:latin typeface="Arial Black" panose="020B0A04020102020204" pitchFamily="34" charset="0"/>
              </a:rPr>
              <a:t>Litera R-S</a:t>
            </a:r>
            <a:endParaRPr lang="pl-PL" sz="3600" b="1" dirty="0">
              <a:latin typeface="Arial Black" panose="020B0A040201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67544" y="1052736"/>
            <a:ext cx="4248472" cy="5616624"/>
          </a:xfrm>
          <a:solidFill>
            <a:srgbClr val="FFFF99"/>
          </a:solidFill>
        </p:spPr>
        <p:txBody>
          <a:bodyPr/>
          <a:lstStyle/>
          <a:p>
            <a:r>
              <a:rPr lang="pl-PL" dirty="0" smtClean="0"/>
              <a:t>Świeca</a:t>
            </a:r>
          </a:p>
          <a:p>
            <a:pPr marL="0" indent="0">
              <a:buNone/>
            </a:pPr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716016" y="1052736"/>
            <a:ext cx="3888432" cy="5616624"/>
          </a:xfrm>
          <a:solidFill>
            <a:srgbClr val="FFFF99"/>
          </a:solidFill>
        </p:spPr>
        <p:txBody>
          <a:bodyPr/>
          <a:lstStyle/>
          <a:p>
            <a:r>
              <a:rPr lang="pl-PL" dirty="0" smtClean="0"/>
              <a:t>Roratka – świeca adwentowa, symbolizująca Maryję</a:t>
            </a:r>
          </a:p>
          <a:p>
            <a:endParaRPr lang="pl-PL" dirty="0"/>
          </a:p>
        </p:txBody>
      </p:sp>
      <p:pic>
        <p:nvPicPr>
          <p:cNvPr id="5" name="Obraz 4" descr="Diecezja Elbląska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276872"/>
            <a:ext cx="3024336" cy="4104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az 5" descr="Oferta · Świece - Kristarex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0326" y="2977490"/>
            <a:ext cx="2880319" cy="33843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69063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ytuł 10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850106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pl-PL" sz="3600" b="1" dirty="0" smtClean="0">
                <a:latin typeface="Arial Black" panose="020B0A04020102020204" pitchFamily="34" charset="0"/>
              </a:rPr>
              <a:t>LITERA T-W</a:t>
            </a:r>
            <a:endParaRPr lang="pl-PL" sz="3600" b="1" dirty="0">
              <a:latin typeface="Arial Black" panose="020B0A04020102020204" pitchFamily="34" charset="0"/>
            </a:endParaRPr>
          </a:p>
        </p:txBody>
      </p:sp>
      <p:sp>
        <p:nvSpPr>
          <p:cNvPr id="12" name="Symbol zastępczy zawartości 11"/>
          <p:cNvSpPr>
            <a:spLocks noGrp="1"/>
          </p:cNvSpPr>
          <p:nvPr>
            <p:ph sz="half" idx="1"/>
          </p:nvPr>
        </p:nvSpPr>
        <p:spPr>
          <a:xfrm>
            <a:off x="539552" y="1124744"/>
            <a:ext cx="3960440" cy="5400600"/>
          </a:xfrm>
          <a:solidFill>
            <a:srgbClr val="FFFF99"/>
          </a:solidFill>
        </p:spPr>
        <p:txBody>
          <a:bodyPr/>
          <a:lstStyle/>
          <a:p>
            <a:r>
              <a:rPr lang="pl-PL" dirty="0" smtClean="0"/>
              <a:t>Tabernakulum – mieszkanie Pana Jezusa</a:t>
            </a:r>
          </a:p>
          <a:p>
            <a:endParaRPr lang="pl-PL" dirty="0"/>
          </a:p>
        </p:txBody>
      </p:sp>
      <p:sp>
        <p:nvSpPr>
          <p:cNvPr id="13" name="Symbol zastępczy zawartości 12"/>
          <p:cNvSpPr>
            <a:spLocks noGrp="1"/>
          </p:cNvSpPr>
          <p:nvPr>
            <p:ph sz="half" idx="2"/>
          </p:nvPr>
        </p:nvSpPr>
        <p:spPr>
          <a:xfrm>
            <a:off x="4499992" y="1124744"/>
            <a:ext cx="4104456" cy="5433467"/>
          </a:xfrm>
          <a:solidFill>
            <a:srgbClr val="FFFF99"/>
          </a:solidFill>
        </p:spPr>
        <p:txBody>
          <a:bodyPr/>
          <a:lstStyle/>
          <a:p>
            <a:r>
              <a:rPr lang="pl-PL" dirty="0" smtClean="0"/>
              <a:t>Wieczna lampka – pali się przy tabernakulum</a:t>
            </a:r>
          </a:p>
          <a:p>
            <a:endParaRPr lang="pl-PL" dirty="0" smtClean="0"/>
          </a:p>
          <a:p>
            <a:endParaRPr lang="pl-PL" dirty="0"/>
          </a:p>
        </p:txBody>
      </p:sp>
      <p:pic>
        <p:nvPicPr>
          <p:cNvPr id="15" name="Symbol zastępczy zawartości 4" descr="Lampka wieczna, odlew mosiężny SklepSakralny.pl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434590"/>
            <a:ext cx="3312368" cy="36724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Obraz 15" descr="Jesteśmy w rodzinie Pana Jezusa - PDF Darmowe pobieranie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564904"/>
            <a:ext cx="2952328" cy="35283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9930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91264" cy="850106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l"/>
            <a:r>
              <a:rPr lang="pl-PL" sz="3600" b="1" dirty="0" smtClean="0">
                <a:solidFill>
                  <a:srgbClr val="FF0000"/>
                </a:solidFill>
              </a:rPr>
              <a:t>Modlitwy dla dzieci:</a:t>
            </a:r>
            <a:endParaRPr lang="pl-PL" sz="3600" b="1" dirty="0">
              <a:solidFill>
                <a:srgbClr val="FF0000"/>
              </a:solidFill>
            </a:endParaRPr>
          </a:p>
        </p:txBody>
      </p:sp>
      <p:sp>
        <p:nvSpPr>
          <p:cNvPr id="7" name="Symbol zastępczy zawartości 6"/>
          <p:cNvSpPr>
            <a:spLocks noGrp="1"/>
          </p:cNvSpPr>
          <p:nvPr>
            <p:ph sz="half" idx="1"/>
          </p:nvPr>
        </p:nvSpPr>
        <p:spPr>
          <a:xfrm>
            <a:off x="611560" y="1124744"/>
            <a:ext cx="3884240" cy="5001419"/>
          </a:xfrm>
          <a:solidFill>
            <a:srgbClr val="99CCFF"/>
          </a:solidFill>
        </p:spPr>
        <p:txBody>
          <a:bodyPr>
            <a:normAutofit fontScale="85000" lnSpcReduction="10000"/>
          </a:bodyPr>
          <a:lstStyle/>
          <a:p>
            <a:pPr marL="0" indent="0" fontAlgn="base">
              <a:buNone/>
            </a:pPr>
            <a:endParaRPr lang="pl-PL" i="1" dirty="0" smtClean="0">
              <a:hlinkClick r:id="rId2"/>
            </a:endParaRPr>
          </a:p>
          <a:p>
            <a:pPr marL="0" indent="0" fontAlgn="base">
              <a:buNone/>
            </a:pPr>
            <a:r>
              <a:rPr lang="pl-PL" b="1" i="1" dirty="0" smtClean="0">
                <a:latin typeface="Arial Black" panose="020B0A04020102020204" pitchFamily="34" charset="0"/>
                <a:hlinkClick r:id="rId2"/>
              </a:rPr>
              <a:t>Modlitwa </a:t>
            </a:r>
            <a:r>
              <a:rPr lang="pl-PL" b="1" i="1" dirty="0">
                <a:latin typeface="Arial Black" panose="020B0A04020102020204" pitchFamily="34" charset="0"/>
                <a:hlinkClick r:id="rId2"/>
              </a:rPr>
              <a:t>dziecka!</a:t>
            </a:r>
            <a:endParaRPr lang="pl-PL" b="1" i="1" dirty="0">
              <a:latin typeface="Arial Black" panose="020B0A04020102020204" pitchFamily="34" charset="0"/>
            </a:endParaRPr>
          </a:p>
          <a:p>
            <a:pPr fontAlgn="base"/>
            <a:endParaRPr lang="pl-PL" i="1" dirty="0" smtClean="0"/>
          </a:p>
          <a:p>
            <a:pPr marL="0" indent="0" fontAlgn="base">
              <a:buNone/>
            </a:pPr>
            <a:r>
              <a:rPr lang="pl-PL" i="1" dirty="0" smtClean="0"/>
              <a:t>Czuwa </a:t>
            </a:r>
            <a:r>
              <a:rPr lang="pl-PL" i="1" dirty="0"/>
              <a:t>codziennie nade mną</a:t>
            </a:r>
            <a:br>
              <a:rPr lang="pl-PL" i="1" dirty="0"/>
            </a:br>
            <a:r>
              <a:rPr lang="pl-PL" i="1" dirty="0"/>
              <a:t>mój osobisty Aniołek Stróż,</a:t>
            </a:r>
            <a:br>
              <a:rPr lang="pl-PL" i="1" dirty="0"/>
            </a:br>
            <a:r>
              <a:rPr lang="pl-PL" i="1" dirty="0"/>
              <a:t>chroni przed nieszczęściami</a:t>
            </a:r>
            <a:br>
              <a:rPr lang="pl-PL" i="1" dirty="0"/>
            </a:br>
            <a:r>
              <a:rPr lang="pl-PL" i="1" dirty="0"/>
              <a:t>oraz grzmotami burz.</a:t>
            </a:r>
            <a:br>
              <a:rPr lang="pl-PL" i="1" dirty="0"/>
            </a:br>
            <a:r>
              <a:rPr lang="pl-PL" i="1" dirty="0"/>
              <a:t/>
            </a:r>
            <a:br>
              <a:rPr lang="pl-PL" i="1" dirty="0"/>
            </a:br>
            <a:r>
              <a:rPr lang="pl-PL" i="1" dirty="0"/>
              <a:t>Każe mi być pracowitym</a:t>
            </a:r>
            <a:br>
              <a:rPr lang="pl-PL" i="1" dirty="0"/>
            </a:br>
            <a:r>
              <a:rPr lang="pl-PL" i="1" dirty="0"/>
              <a:t>kochać rodziców i brata,</a:t>
            </a:r>
            <a:br>
              <a:rPr lang="pl-PL" i="1" dirty="0"/>
            </a:br>
            <a:r>
              <a:rPr lang="pl-PL" i="1" dirty="0"/>
              <a:t>słuchać co radzi </a:t>
            </a:r>
            <a:r>
              <a:rPr lang="pl-PL" i="1" dirty="0" smtClean="0"/>
              <a:t>serduszko,</a:t>
            </a:r>
            <a:r>
              <a:rPr lang="pl-PL" i="1" dirty="0"/>
              <a:t/>
            </a:r>
            <a:br>
              <a:rPr lang="pl-PL" i="1" dirty="0"/>
            </a:br>
            <a:r>
              <a:rPr lang="pl-PL" i="1" dirty="0"/>
              <a:t>co mówi mama i tata.</a:t>
            </a:r>
            <a:br>
              <a:rPr lang="pl-PL" i="1" dirty="0"/>
            </a:br>
            <a:r>
              <a:rPr lang="pl-PL" i="1" dirty="0"/>
              <a:t/>
            </a:r>
            <a:br>
              <a:rPr lang="pl-PL" i="1" dirty="0"/>
            </a:br>
            <a:endParaRPr lang="pl-PL" dirty="0"/>
          </a:p>
        </p:txBody>
      </p:sp>
      <p:sp>
        <p:nvSpPr>
          <p:cNvPr id="8" name="Symbol zastępczy zawartości 7"/>
          <p:cNvSpPr>
            <a:spLocks noGrp="1"/>
          </p:cNvSpPr>
          <p:nvPr>
            <p:ph sz="half" idx="2"/>
          </p:nvPr>
        </p:nvSpPr>
        <p:spPr>
          <a:xfrm>
            <a:off x="4463988" y="980728"/>
            <a:ext cx="4536504" cy="5472608"/>
          </a:xfrm>
          <a:solidFill>
            <a:srgbClr val="99CCFF"/>
          </a:solidFill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endParaRPr lang="pl-PL" i="1" dirty="0" smtClean="0"/>
          </a:p>
          <a:p>
            <a:pPr marL="0" indent="0">
              <a:buNone/>
            </a:pPr>
            <a:endParaRPr lang="pl-PL" i="1" dirty="0"/>
          </a:p>
          <a:p>
            <a:pPr marL="0" indent="0">
              <a:buNone/>
            </a:pPr>
            <a:endParaRPr lang="pl-PL" i="1" dirty="0" smtClean="0"/>
          </a:p>
          <a:p>
            <a:pPr marL="0" indent="0">
              <a:buNone/>
            </a:pPr>
            <a:endParaRPr lang="pl-PL" i="1" dirty="0" smtClean="0"/>
          </a:p>
          <a:p>
            <a:pPr marL="0" indent="0">
              <a:buNone/>
            </a:pPr>
            <a:endParaRPr lang="pl-PL" i="1" dirty="0"/>
          </a:p>
          <a:p>
            <a:pPr marL="0" indent="0">
              <a:buNone/>
            </a:pPr>
            <a:r>
              <a:rPr lang="pl-PL" i="1" dirty="0" smtClean="0"/>
              <a:t>Ci </a:t>
            </a:r>
            <a:r>
              <a:rPr lang="pl-PL" i="1" dirty="0"/>
              <a:t>którzy w nie bardzo wierzą</a:t>
            </a:r>
            <a:br>
              <a:rPr lang="pl-PL" i="1" dirty="0"/>
            </a:br>
            <a:r>
              <a:rPr lang="pl-PL" i="1" dirty="0"/>
              <a:t>zobaczą nad sobą anioły,</a:t>
            </a:r>
            <a:br>
              <a:rPr lang="pl-PL" i="1" dirty="0"/>
            </a:br>
            <a:r>
              <a:rPr lang="pl-PL" i="1" dirty="0"/>
              <a:t>chroniące rodziców w pracy</a:t>
            </a:r>
            <a:br>
              <a:rPr lang="pl-PL" i="1" dirty="0"/>
            </a:br>
            <a:r>
              <a:rPr lang="pl-PL" i="1" dirty="0"/>
              <a:t>i dzieci idące do szkoły.</a:t>
            </a:r>
            <a:br>
              <a:rPr lang="pl-PL" i="1" dirty="0"/>
            </a:br>
            <a:r>
              <a:rPr lang="pl-PL" i="1" dirty="0"/>
              <a:t/>
            </a:r>
            <a:br>
              <a:rPr lang="pl-PL" i="1" dirty="0"/>
            </a:br>
            <a:r>
              <a:rPr lang="pl-PL" i="1" dirty="0"/>
              <a:t>Czasami czuję Twe skrzydła</a:t>
            </a:r>
            <a:br>
              <a:rPr lang="pl-PL" i="1" dirty="0"/>
            </a:br>
            <a:r>
              <a:rPr lang="pl-PL" i="1" dirty="0"/>
              <a:t>a znaczy to dla mnie wiele,</a:t>
            </a:r>
            <a:br>
              <a:rPr lang="pl-PL" i="1" dirty="0"/>
            </a:br>
            <a:r>
              <a:rPr lang="pl-PL" i="1" dirty="0"/>
              <a:t>lżej mi jest jakoś na duszy</a:t>
            </a:r>
            <a:br>
              <a:rPr lang="pl-PL" i="1" dirty="0"/>
            </a:br>
            <a:r>
              <a:rPr lang="pl-PL" i="1" dirty="0"/>
              <a:t>dzięki, mój opiekuńczy-Aniele!</a:t>
            </a:r>
          </a:p>
          <a:p>
            <a:endParaRPr lang="pl-PL" dirty="0"/>
          </a:p>
        </p:txBody>
      </p:sp>
      <p:pic>
        <p:nvPicPr>
          <p:cNvPr id="6" name="Obraz 5" descr="Kolorowanka religijna &quot;Mój Anioł Stróż 1&quot; Promic Wydawnictwo ...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32656"/>
            <a:ext cx="3600400" cy="244827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74434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67544" y="260648"/>
            <a:ext cx="3960440" cy="6192688"/>
          </a:xfrm>
          <a:solidFill>
            <a:srgbClr val="FFFF00"/>
          </a:solidFill>
        </p:spPr>
        <p:txBody>
          <a:bodyPr>
            <a:normAutofit fontScale="92500" lnSpcReduction="20000"/>
          </a:bodyPr>
          <a:lstStyle/>
          <a:p>
            <a:endParaRPr lang="pl-PL" b="1" dirty="0" smtClean="0"/>
          </a:p>
          <a:p>
            <a:endParaRPr lang="pl-PL" b="1" dirty="0"/>
          </a:p>
          <a:p>
            <a:r>
              <a:rPr lang="pl-PL" b="1" dirty="0" smtClean="0"/>
              <a:t>Modlitwa </a:t>
            </a:r>
            <a:r>
              <a:rPr lang="pl-PL" b="1" dirty="0"/>
              <a:t>poranna</a:t>
            </a:r>
          </a:p>
          <a:p>
            <a:r>
              <a:rPr lang="pl-PL" dirty="0"/>
              <a:t>Za noc, co minęła,</a:t>
            </a:r>
            <a:br>
              <a:rPr lang="pl-PL" dirty="0"/>
            </a:br>
            <a:r>
              <a:rPr lang="pl-PL" dirty="0"/>
              <a:t>za dary z Twej ręki</a:t>
            </a:r>
            <a:br>
              <a:rPr lang="pl-PL" dirty="0"/>
            </a:br>
            <a:r>
              <a:rPr lang="pl-PL" dirty="0"/>
              <a:t>chcę Ci już od rana</a:t>
            </a:r>
            <a:br>
              <a:rPr lang="pl-PL" dirty="0"/>
            </a:br>
            <a:r>
              <a:rPr lang="pl-PL" dirty="0"/>
              <a:t>złożyć, Boże, dzięki.</a:t>
            </a:r>
          </a:p>
          <a:p>
            <a:r>
              <a:rPr lang="pl-PL" dirty="0"/>
              <a:t>W imię Ojca i Syna,</a:t>
            </a:r>
            <a:br>
              <a:rPr lang="pl-PL" dirty="0"/>
            </a:br>
            <a:r>
              <a:rPr lang="pl-PL" dirty="0"/>
              <a:t>i Ducha Świętego,</a:t>
            </a:r>
            <a:br>
              <a:rPr lang="pl-PL" dirty="0"/>
            </a:br>
            <a:r>
              <a:rPr lang="pl-PL" dirty="0"/>
              <a:t>chcę dziś dobrze czynić</a:t>
            </a:r>
            <a:br>
              <a:rPr lang="pl-PL" dirty="0"/>
            </a:br>
            <a:r>
              <a:rPr lang="pl-PL" dirty="0"/>
              <a:t>i unikać złego. Amen.</a:t>
            </a:r>
          </a:p>
          <a:p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0" y="332656"/>
            <a:ext cx="4248472" cy="6192688"/>
          </a:xfrm>
          <a:solidFill>
            <a:srgbClr val="FFC000"/>
          </a:solidFill>
        </p:spPr>
        <p:txBody>
          <a:bodyPr>
            <a:normAutofit fontScale="92500" lnSpcReduction="20000"/>
          </a:bodyPr>
          <a:lstStyle/>
          <a:p>
            <a:r>
              <a:rPr lang="pl-PL" b="1" dirty="0"/>
              <a:t>Modlitwa wieczorna</a:t>
            </a:r>
          </a:p>
          <a:p>
            <a:r>
              <a:rPr lang="pl-PL" dirty="0"/>
              <a:t>Dzień się już skończył</a:t>
            </a:r>
            <a:br>
              <a:rPr lang="pl-PL" dirty="0"/>
            </a:br>
            <a:r>
              <a:rPr lang="pl-PL" dirty="0"/>
              <a:t>i noc się przybliża,</a:t>
            </a:r>
            <a:br>
              <a:rPr lang="pl-PL" dirty="0"/>
            </a:br>
            <a:r>
              <a:rPr lang="pl-PL" dirty="0"/>
              <a:t>klękam przed Tobą</a:t>
            </a:r>
            <a:br>
              <a:rPr lang="pl-PL" dirty="0"/>
            </a:br>
            <a:r>
              <a:rPr lang="pl-PL" dirty="0"/>
              <a:t>i robię znak krzyża.</a:t>
            </a:r>
          </a:p>
          <a:p>
            <a:r>
              <a:rPr lang="pl-PL" dirty="0"/>
              <a:t>Przepraszam za to,</a:t>
            </a:r>
            <a:br>
              <a:rPr lang="pl-PL" dirty="0"/>
            </a:br>
            <a:r>
              <a:rPr lang="pl-PL" dirty="0"/>
              <a:t>co zrobiłem złego;</a:t>
            </a:r>
            <a:br>
              <a:rPr lang="pl-PL" dirty="0"/>
            </a:br>
            <a:r>
              <a:rPr lang="pl-PL" dirty="0"/>
              <a:t>z radością oddaję,</a:t>
            </a:r>
            <a:br>
              <a:rPr lang="pl-PL" dirty="0"/>
            </a:br>
            <a:r>
              <a:rPr lang="pl-PL" dirty="0"/>
              <a:t>co było dobrego.</a:t>
            </a:r>
          </a:p>
          <a:p>
            <a:r>
              <a:rPr lang="pl-PL" dirty="0"/>
              <a:t>O noc spokojną, Jezu,</a:t>
            </a:r>
            <a:br>
              <a:rPr lang="pl-PL" dirty="0"/>
            </a:br>
            <a:r>
              <a:rPr lang="pl-PL" dirty="0"/>
              <a:t>bardzo Ciebie proszę</a:t>
            </a:r>
            <a:br>
              <a:rPr lang="pl-PL" dirty="0"/>
            </a:br>
            <a:r>
              <a:rPr lang="pl-PL" dirty="0"/>
              <a:t>i szczerą modlitwę</a:t>
            </a:r>
            <a:br>
              <a:rPr lang="pl-PL" dirty="0"/>
            </a:br>
            <a:r>
              <a:rPr lang="pl-PL" dirty="0"/>
              <a:t>do nieba zanoszę:</a:t>
            </a:r>
          </a:p>
          <a:p>
            <a:r>
              <a:rPr lang="pl-PL" dirty="0"/>
              <a:t>za mamę, tatę, babcię,</a:t>
            </a:r>
            <a:br>
              <a:rPr lang="pl-PL" dirty="0"/>
            </a:br>
            <a:r>
              <a:rPr lang="pl-PL" dirty="0"/>
              <a:t>dziadka, brata, za kolegów,</a:t>
            </a:r>
            <a:br>
              <a:rPr lang="pl-PL" dirty="0"/>
            </a:br>
            <a:r>
              <a:rPr lang="pl-PL" dirty="0"/>
              <a:t>sąsiadów, wszystkich</a:t>
            </a:r>
            <a:br>
              <a:rPr lang="pl-PL" dirty="0"/>
            </a:br>
            <a:r>
              <a:rPr lang="pl-PL" dirty="0"/>
              <a:t>ludzi świata. Amen.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38574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solidFill>
            <a:srgbClr val="FFFF99"/>
          </a:solidFill>
        </p:spPr>
        <p:txBody>
          <a:bodyPr>
            <a:normAutofit/>
          </a:bodyPr>
          <a:lstStyle/>
          <a:p>
            <a:r>
              <a:rPr lang="pl-PL" sz="3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Szczęść Boże!</a:t>
            </a:r>
            <a:endParaRPr lang="pl-PL" sz="32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1268760"/>
            <a:ext cx="8352928" cy="5040560"/>
          </a:xfrm>
          <a:solidFill>
            <a:srgbClr val="FFFF00"/>
          </a:solidFill>
        </p:spPr>
        <p:txBody>
          <a:bodyPr>
            <a:normAutofit fontScale="92500" lnSpcReduction="10000"/>
          </a:bodyPr>
          <a:lstStyle/>
          <a:p>
            <a:endParaRPr lang="pl-PL" dirty="0" smtClean="0"/>
          </a:p>
          <a:p>
            <a:r>
              <a:rPr lang="pl-PL" dirty="0" smtClean="0"/>
              <a:t>Witam Was kochane dzieci.</a:t>
            </a:r>
          </a:p>
          <a:p>
            <a:r>
              <a:rPr lang="pl-PL" dirty="0" smtClean="0"/>
              <a:t>Dzisiaj proszę obejrzyjcie prezentację </a:t>
            </a:r>
            <a:br>
              <a:rPr lang="pl-PL" dirty="0" smtClean="0"/>
            </a:br>
            <a:r>
              <a:rPr lang="pl-PL" dirty="0" smtClean="0"/>
              <a:t>i powtórzcie wyrazy, z którymi zapoznawaliśmy się podczas naszych spotkań. </a:t>
            </a:r>
          </a:p>
          <a:p>
            <a:r>
              <a:rPr lang="pl-PL" dirty="0" smtClean="0"/>
              <a:t>A potem posłuchajcie pięknej piosenki: </a:t>
            </a:r>
          </a:p>
          <a:p>
            <a:endParaRPr lang="pl-PL" dirty="0"/>
          </a:p>
          <a:p>
            <a:endParaRPr lang="pl-PL" dirty="0" smtClean="0"/>
          </a:p>
          <a:p>
            <a:r>
              <a:rPr lang="pl-PL" dirty="0">
                <a:hlinkClick r:id="rId2"/>
              </a:rPr>
              <a:t>https://www.youtube.com/watch?v=hqNWYPGnBGU</a:t>
            </a:r>
            <a:endParaRPr lang="pl-PL" dirty="0" smtClean="0"/>
          </a:p>
          <a:p>
            <a:endParaRPr lang="pl-PL" dirty="0" smtClean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91067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pl-PL" b="1" dirty="0" smtClean="0"/>
              <a:t>Osoby, które poznaliśmy podczas katechezy</a:t>
            </a:r>
            <a:endParaRPr lang="pl-PL" b="1" dirty="0"/>
          </a:p>
        </p:txBody>
      </p:sp>
      <p:pic>
        <p:nvPicPr>
          <p:cNvPr id="4" name="Symbol zastępczy zawartości 3" descr="Papież Franciszek: Maryja „jedyną istotą bez grzechu, niepokalaną ...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536" y="1484784"/>
            <a:ext cx="4100264" cy="496855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8" name="Symbol zastępczy zawartości 7" descr="Chrystus Zmartwychwstaly | Kapelania Polska – Diecezja Getafe"/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484784"/>
            <a:ext cx="3888432" cy="504056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282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922114"/>
          </a:xfrm>
          <a:solidFill>
            <a:srgbClr val="FFFF00"/>
          </a:solidFill>
        </p:spPr>
        <p:txBody>
          <a:bodyPr/>
          <a:lstStyle/>
          <a:p>
            <a:r>
              <a:rPr lang="pl-PL" sz="4000" b="1" dirty="0" smtClean="0"/>
              <a:t>Święta</a:t>
            </a:r>
            <a:r>
              <a:rPr lang="pl-PL" b="1" dirty="0" smtClean="0"/>
              <a:t> Rodzina </a:t>
            </a:r>
            <a:endParaRPr lang="pl-PL" b="1" dirty="0"/>
          </a:p>
        </p:txBody>
      </p:sp>
      <p:pic>
        <p:nvPicPr>
          <p:cNvPr id="4" name="Symbol zastępczy zawartości 3" descr="PADRE JAREK » Oficjalna strona ks. Jarosława » Niedziela Świętej ...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24744"/>
            <a:ext cx="8280920" cy="547260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58171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994122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pl-PL" sz="3600" b="1" dirty="0" smtClean="0">
                <a:latin typeface="Arial Black" panose="020B0A04020102020204" pitchFamily="34" charset="0"/>
              </a:rPr>
              <a:t>LITERA A- B</a:t>
            </a:r>
            <a:endParaRPr lang="pl-PL" sz="3600" b="1" dirty="0">
              <a:latin typeface="Arial Black" panose="020B0A040201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395536" y="1268760"/>
            <a:ext cx="4176464" cy="5256584"/>
          </a:xfrm>
          <a:solidFill>
            <a:srgbClr val="FFFF99"/>
          </a:solidFill>
        </p:spPr>
        <p:txBody>
          <a:bodyPr/>
          <a:lstStyle/>
          <a:p>
            <a:r>
              <a:rPr lang="pl-PL" dirty="0" smtClean="0"/>
              <a:t>Anioł – posłaniec Pana Boga, opiekun człowieka</a:t>
            </a:r>
          </a:p>
          <a:p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499992" y="1268760"/>
            <a:ext cx="4104456" cy="5256584"/>
          </a:xfrm>
          <a:solidFill>
            <a:srgbClr val="FFFF99"/>
          </a:solidFill>
        </p:spPr>
        <p:txBody>
          <a:bodyPr/>
          <a:lstStyle/>
          <a:p>
            <a:r>
              <a:rPr lang="pl-PL" dirty="0" smtClean="0"/>
              <a:t>Baranek – symbol Pana Jezusa zmartwychwstałego</a:t>
            </a:r>
          </a:p>
          <a:p>
            <a:endParaRPr lang="pl-PL" dirty="0"/>
          </a:p>
        </p:txBody>
      </p:sp>
      <p:pic>
        <p:nvPicPr>
          <p:cNvPr id="5" name="Obraz 4" descr="Obraz Anioła Stróża w ramie 20 x 30 W132 sklep dewocjonalia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420888"/>
            <a:ext cx="3096344" cy="4032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az 5" descr="BARANEK WIELKANOCNY KOSZYCZEK WIELKANOC OZDOBA - 7251549555 ...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027226"/>
            <a:ext cx="3312368" cy="30963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8452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850106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pl-PL" sz="3600" dirty="0" smtClean="0">
                <a:latin typeface="Arial Black" panose="020B0A04020102020204" pitchFamily="34" charset="0"/>
              </a:rPr>
              <a:t>LITERA C-D</a:t>
            </a:r>
            <a:endParaRPr lang="pl-PL" sz="3600" dirty="0">
              <a:latin typeface="Arial Black" panose="020B0A040201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395536" y="1124744"/>
            <a:ext cx="4104456" cy="5400600"/>
          </a:xfrm>
          <a:solidFill>
            <a:srgbClr val="FFFFCC"/>
          </a:solidFill>
        </p:spPr>
        <p:txBody>
          <a:bodyPr/>
          <a:lstStyle/>
          <a:p>
            <a:r>
              <a:rPr lang="pl-PL" dirty="0" smtClean="0"/>
              <a:t>Chrzcielnica – naczynie</a:t>
            </a:r>
            <a:br>
              <a:rPr lang="pl-PL" dirty="0" smtClean="0"/>
            </a:br>
            <a:r>
              <a:rPr lang="pl-PL" dirty="0" smtClean="0"/>
              <a:t> z wodą święcon</a:t>
            </a:r>
            <a:r>
              <a:rPr lang="pl-PL" dirty="0"/>
              <a:t>ą</a:t>
            </a:r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499992" y="1124744"/>
            <a:ext cx="4176464" cy="5400600"/>
          </a:xfrm>
          <a:solidFill>
            <a:srgbClr val="FFFFCC"/>
          </a:solidFill>
        </p:spPr>
        <p:txBody>
          <a:bodyPr/>
          <a:lstStyle/>
          <a:p>
            <a:r>
              <a:rPr lang="pl-PL" dirty="0" smtClean="0"/>
              <a:t>Hostia – okrągły opłatek z mąki pszennej</a:t>
            </a:r>
          </a:p>
          <a:p>
            <a:endParaRPr lang="pl-PL" dirty="0"/>
          </a:p>
        </p:txBody>
      </p:sp>
      <p:pic>
        <p:nvPicPr>
          <p:cNvPr id="6" name="Obraz 5" descr="Metaloplastyka i kowalstwo artystyczne Jacek Szustak, kuźnia ..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92363"/>
            <a:ext cx="3456384" cy="4032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az 6" descr="Komunia Święta podczas Triduum Paschalnego - Parafia ...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636912"/>
            <a:ext cx="3384376" cy="28803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52438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778098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pl-PL" sz="3600" dirty="0" smtClean="0">
                <a:latin typeface="Arial Black" panose="020B0A04020102020204" pitchFamily="34" charset="0"/>
              </a:rPr>
              <a:t>Litera D</a:t>
            </a:r>
            <a:endParaRPr lang="pl-PL" sz="3600" dirty="0">
              <a:latin typeface="Arial Black" panose="020B0A040201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395536" y="1268760"/>
            <a:ext cx="4100264" cy="4857403"/>
          </a:xfrm>
          <a:solidFill>
            <a:srgbClr val="FFFF99"/>
          </a:solidFill>
        </p:spPr>
        <p:txBody>
          <a:bodyPr/>
          <a:lstStyle/>
          <a:p>
            <a:r>
              <a:rPr lang="pl-PL" dirty="0" smtClean="0"/>
              <a:t>Duch Święty – trzecia osoba Boska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499992" y="1268760"/>
            <a:ext cx="4327232" cy="4857403"/>
          </a:xfrm>
          <a:solidFill>
            <a:srgbClr val="FFFF99"/>
          </a:solidFill>
        </p:spPr>
        <p:txBody>
          <a:bodyPr/>
          <a:lstStyle/>
          <a:p>
            <a:r>
              <a:rPr lang="pl-PL" dirty="0" smtClean="0"/>
              <a:t>Dzień święty – 7 dzień tygodnia: niedziela</a:t>
            </a:r>
            <a:endParaRPr lang="pl-PL" dirty="0"/>
          </a:p>
        </p:txBody>
      </p:sp>
      <p:pic>
        <p:nvPicPr>
          <p:cNvPr id="5" name="Obraz 4" descr="DUCH ŚWIĘTY obrazek z modlitwą ofiarowania się Duchowi św.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276872"/>
            <a:ext cx="2736304" cy="3610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672337"/>
            <a:ext cx="4255224" cy="3250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2552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922114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pl-PL" sz="3600" dirty="0" smtClean="0">
                <a:latin typeface="Arial Black" panose="020B0A04020102020204" pitchFamily="34" charset="0"/>
              </a:rPr>
              <a:t>LITERA K</a:t>
            </a:r>
            <a:endParaRPr lang="pl-PL" sz="3600" dirty="0">
              <a:latin typeface="Arial Black" panose="020B0A04020102020204" pitchFamily="34" charset="0"/>
            </a:endParaRP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4008" y="1196752"/>
            <a:ext cx="4032448" cy="5400600"/>
          </a:xfrm>
          <a:solidFill>
            <a:srgbClr val="FFFF99"/>
          </a:solidFill>
        </p:spPr>
        <p:txBody>
          <a:bodyPr/>
          <a:lstStyle/>
          <a:p>
            <a:r>
              <a:rPr lang="pl-PL" dirty="0" smtClean="0"/>
              <a:t>Krzyż – znak naszej wiary</a:t>
            </a:r>
          </a:p>
          <a:p>
            <a:endParaRPr lang="pl-PL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sz="half" idx="1"/>
          </p:nvPr>
        </p:nvSpPr>
        <p:spPr>
          <a:xfrm>
            <a:off x="539552" y="1196752"/>
            <a:ext cx="4215080" cy="5328592"/>
          </a:xfrm>
          <a:solidFill>
            <a:srgbClr val="FFFF99"/>
          </a:solidFill>
        </p:spPr>
        <p:txBody>
          <a:bodyPr/>
          <a:lstStyle/>
          <a:p>
            <a:r>
              <a:rPr lang="pl-PL" dirty="0" smtClean="0"/>
              <a:t>Kościół – dom Pana Jezusa</a:t>
            </a:r>
          </a:p>
          <a:p>
            <a:endParaRPr lang="pl-P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254978"/>
            <a:ext cx="2886980" cy="3617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171150"/>
            <a:ext cx="2880320" cy="4129013"/>
          </a:xfrm>
          <a:prstGeom prst="rect">
            <a:avLst/>
          </a:prstGeom>
          <a:solidFill>
            <a:srgbClr val="FFFFCC"/>
          </a:solidFill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227960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922114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pl-PL" sz="3600" dirty="0" smtClean="0">
                <a:latin typeface="Arial Black" panose="020B0A04020102020204" pitchFamily="34" charset="0"/>
              </a:rPr>
              <a:t>Litera M-N</a:t>
            </a:r>
            <a:endParaRPr lang="pl-PL" sz="3600" dirty="0">
              <a:latin typeface="Arial Black" panose="020B0A040201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539552" y="1196752"/>
            <a:ext cx="3960440" cy="5328592"/>
          </a:xfrm>
          <a:solidFill>
            <a:srgbClr val="FFFF99"/>
          </a:solidFill>
        </p:spPr>
        <p:txBody>
          <a:bodyPr/>
          <a:lstStyle/>
          <a:p>
            <a:r>
              <a:rPr lang="pl-PL" dirty="0" smtClean="0"/>
              <a:t>Modlitwa – rozmowa </a:t>
            </a:r>
          </a:p>
          <a:p>
            <a:r>
              <a:rPr lang="pl-PL" dirty="0" smtClean="0"/>
              <a:t>z Panem Bogiem</a:t>
            </a:r>
            <a:endParaRPr lang="pl-PL" dirty="0"/>
          </a:p>
        </p:txBody>
      </p:sp>
      <p:pic>
        <p:nvPicPr>
          <p:cNvPr id="6" name="Obraz 5" descr="Dzieci Modlące Się W Komunii | Premium Wektor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852936"/>
            <a:ext cx="3744416" cy="345638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ymbol zastępczy zawartości 7"/>
          <p:cNvSpPr>
            <a:spLocks noGrp="1"/>
          </p:cNvSpPr>
          <p:nvPr>
            <p:ph sz="half" idx="2"/>
          </p:nvPr>
        </p:nvSpPr>
        <p:spPr>
          <a:xfrm>
            <a:off x="4499992" y="1196752"/>
            <a:ext cx="4248472" cy="5256584"/>
          </a:xfrm>
          <a:solidFill>
            <a:srgbClr val="FFFF99"/>
          </a:solidFill>
        </p:spPr>
        <p:txBody>
          <a:bodyPr/>
          <a:lstStyle/>
          <a:p>
            <a:r>
              <a:rPr lang="pl-PL" dirty="0"/>
              <a:t>Niebo – miejsce spotkania z </a:t>
            </a:r>
            <a:r>
              <a:rPr lang="pl-PL" dirty="0" smtClean="0"/>
              <a:t>Bogiem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pic>
        <p:nvPicPr>
          <p:cNvPr id="10" name="Obraz 9" descr="Dlaczego niebo jest niebieskie? | Mały Indywidualista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069876"/>
            <a:ext cx="3456384" cy="30225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59883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176</Words>
  <Application>Microsoft Office PowerPoint</Application>
  <PresentationFormat>Pokaz na ekranie (4:3)</PresentationFormat>
  <Paragraphs>63</Paragraphs>
  <Slides>14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5" baseType="lpstr">
      <vt:lpstr>Motyw pakietu Office</vt:lpstr>
      <vt:lpstr>Katecheza 21 </vt:lpstr>
      <vt:lpstr>Szczęść Boże!</vt:lpstr>
      <vt:lpstr>Osoby, które poznaliśmy podczas katechezy</vt:lpstr>
      <vt:lpstr>Święta Rodzina </vt:lpstr>
      <vt:lpstr>LITERA A- B</vt:lpstr>
      <vt:lpstr>LITERA C-D</vt:lpstr>
      <vt:lpstr>Litera D</vt:lpstr>
      <vt:lpstr>LITERA K</vt:lpstr>
      <vt:lpstr>Litera M-N</vt:lpstr>
      <vt:lpstr>Litera O - P</vt:lpstr>
      <vt:lpstr>Litera R-S</vt:lpstr>
      <vt:lpstr>LITERA T-W</vt:lpstr>
      <vt:lpstr>Modlitwy dla dzieci: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User</dc:creator>
  <cp:lastModifiedBy>User</cp:lastModifiedBy>
  <cp:revision>15</cp:revision>
  <dcterms:created xsi:type="dcterms:W3CDTF">2020-05-08T06:59:51Z</dcterms:created>
  <dcterms:modified xsi:type="dcterms:W3CDTF">2020-06-07T14:14:15Z</dcterms:modified>
</cp:coreProperties>
</file>