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6" r:id="rId5"/>
    <p:sldId id="267" r:id="rId6"/>
    <p:sldId id="258" r:id="rId7"/>
    <p:sldId id="263" r:id="rId8"/>
    <p:sldId id="261" r:id="rId9"/>
    <p:sldId id="264" r:id="rId10"/>
    <p:sldId id="268" r:id="rId11"/>
    <p:sldId id="260" r:id="rId12"/>
    <p:sldId id="259" r:id="rId13"/>
    <p:sldId id="262" r:id="rId14"/>
    <p:sldId id="265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206-71BC-4434-BD32-850F46470356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5D30-BA91-487B-9A63-1C2319335F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206-71BC-4434-BD32-850F46470356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5D30-BA91-487B-9A63-1C2319335F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206-71BC-4434-BD32-850F46470356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5D30-BA91-487B-9A63-1C2319335F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206-71BC-4434-BD32-850F46470356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5D30-BA91-487B-9A63-1C2319335F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206-71BC-4434-BD32-850F46470356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5D30-BA91-487B-9A63-1C2319335F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206-71BC-4434-BD32-850F46470356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5D30-BA91-487B-9A63-1C2319335F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206-71BC-4434-BD32-850F46470356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5D30-BA91-487B-9A63-1C2319335F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206-71BC-4434-BD32-850F46470356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5D30-BA91-487B-9A63-1C2319335F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206-71BC-4434-BD32-850F46470356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5D30-BA91-487B-9A63-1C2319335F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206-71BC-4434-BD32-850F46470356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5D30-BA91-487B-9A63-1C2319335F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206-71BC-4434-BD32-850F46470356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5D30-BA91-487B-9A63-1C2319335F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9B206-71BC-4434-BD32-850F46470356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B5D30-BA91-487B-9A63-1C2319335FE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VHkeM2s5v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l-PL" dirty="0" smtClean="0"/>
              <a:t>Katecheza 20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UCZESTNICZĘ W PROCESJI Bożego Ciała</a:t>
            </a: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b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dirty="0" smtClean="0"/>
              <a:t>T</a:t>
            </a:r>
            <a:r>
              <a:rPr lang="pl-PL" dirty="0" smtClean="0"/>
              <a:t>. 58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www.zielina-kujawy.pl/img/FOTO/Rok%20liturgiczny/Boze%20Cialo/2008/bc_2008_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048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www.gk24.pl/apps/pbcsi.dll/bilde?NewTbl=1&amp;Site=GG&amp;Date=20120607&amp;Category=GALERIA&amp;ArtNo=607009999&amp;Ref=PH&amp;Item=1&amp;MaxW=670&amp;MaxH=600&amp;border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272808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dziennikparafialny.pl/wp-content/uploads/2012/06/oltarz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816424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http://parafia-kosocice.pl/images/photoalbum/album_22/dsc00939.e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24944"/>
            <a:ext cx="4392568" cy="3717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 descr="http://www.kotulin.opole.opoka.org.pl/galery/image/bc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6632"/>
            <a:ext cx="3461941" cy="2596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http://www.giannazlotniki.pl/Rysunki/fotoalbum/2009/foto005/oltarz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3582144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B050"/>
                </a:solidFill>
              </a:rPr>
              <a:t>Nazwy przedmiotów liturgicznych</a:t>
            </a:r>
            <a:endParaRPr lang="pl-PL" sz="3600" b="1" dirty="0">
              <a:solidFill>
                <a:srgbClr val="00B050"/>
              </a:solidFill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23528" y="980729"/>
            <a:ext cx="4104456" cy="108012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      Monstrancja</a:t>
            </a:r>
            <a:endParaRPr lang="pl-PL" sz="2800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http://www.nmp.tm.pl/grafika/monstrancja1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2204864"/>
            <a:ext cx="3672408" cy="43924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Symbol zastępczy tekstu 8"/>
          <p:cNvSpPr>
            <a:spLocks noGrp="1"/>
          </p:cNvSpPr>
          <p:nvPr>
            <p:ph type="body" sz="quarter" idx="3"/>
          </p:nvPr>
        </p:nvSpPr>
        <p:spPr>
          <a:xfrm>
            <a:off x="4716016" y="1340768"/>
            <a:ext cx="3970785" cy="792089"/>
          </a:xfrm>
        </p:spPr>
        <p:txBody>
          <a:bodyPr/>
          <a:lstStyle/>
          <a:p>
            <a:r>
              <a:rPr lang="pl-PL" dirty="0" smtClean="0"/>
              <a:t>            </a:t>
            </a:r>
            <a:r>
              <a:rPr lang="pl-PL" sz="2800" dirty="0" smtClean="0">
                <a:solidFill>
                  <a:srgbClr val="FF0000"/>
                </a:solidFill>
              </a:rPr>
              <a:t>Tabernakulum</a:t>
            </a:r>
            <a:endParaRPr lang="pl-PL" sz="2800" dirty="0">
              <a:solidFill>
                <a:srgbClr val="FF0000"/>
              </a:solidFill>
            </a:endParaRPr>
          </a:p>
        </p:txBody>
      </p:sp>
      <p:pic>
        <p:nvPicPr>
          <p:cNvPr id="6" name="Symbol zastępczy zawartości 5" descr="http://www.sacerdos.com.pl/dane/middle/2181805768ea44c0b97a8f7a6d1553f1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6056" y="2132856"/>
            <a:ext cx="3672408" cy="44644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pl-PL" b="1" dirty="0" smtClean="0"/>
              <a:t>Podczas procesji </a:t>
            </a:r>
            <a:r>
              <a:rPr lang="pl-PL" b="1" dirty="0"/>
              <a:t>ś</a:t>
            </a:r>
            <a:r>
              <a:rPr lang="pl-PL" b="1" dirty="0" smtClean="0"/>
              <a:t>piewana jest pieśń: </a:t>
            </a:r>
            <a:endParaRPr lang="pl-PL" b="1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Wielbię Ciebie w każdym momencie,</a:t>
            </a:r>
          </a:p>
          <a:p>
            <a:pPr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 żywy chlebie nasz, </a:t>
            </a:r>
            <a:br>
              <a:rPr lang="pl-PL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 tym Sakramencie. </a:t>
            </a:r>
            <a:br>
              <a:rPr lang="pl-PL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 razy</a:t>
            </a:r>
            <a:endParaRPr lang="pl-PL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pl-PL" dirty="0" smtClean="0"/>
              <a:t>Zadanie dla dzieci: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400600"/>
          </a:xfrm>
          <a:solidFill>
            <a:srgbClr val="FFFF00"/>
          </a:solidFill>
        </p:spPr>
        <p:txBody>
          <a:bodyPr>
            <a:normAutofit/>
          </a:bodyPr>
          <a:lstStyle/>
          <a:p>
            <a:endParaRPr lang="pl-PL" b="1" dirty="0" smtClean="0">
              <a:solidFill>
                <a:srgbClr val="FF0000"/>
              </a:solidFill>
            </a:endParaRPr>
          </a:p>
          <a:p>
            <a:r>
              <a:rPr lang="pl-PL" b="1" dirty="0" smtClean="0">
                <a:solidFill>
                  <a:srgbClr val="FF0000"/>
                </a:solidFill>
              </a:rPr>
              <a:t>Pokoloruj obrazek w katechizmie.</a:t>
            </a:r>
          </a:p>
          <a:p>
            <a:r>
              <a:rPr lang="pl-PL" dirty="0" smtClean="0"/>
              <a:t>Bardzo serdecznie dziękuję za wysyłane prace dzieci. </a:t>
            </a:r>
          </a:p>
          <a:p>
            <a:r>
              <a:rPr lang="pl-PL" dirty="0" smtClean="0"/>
              <a:t>Cieszę się, </a:t>
            </a:r>
            <a:r>
              <a:rPr lang="pl-PL" dirty="0"/>
              <a:t>ż</a:t>
            </a:r>
            <a:r>
              <a:rPr lang="pl-PL" dirty="0" smtClean="0"/>
              <a:t>e tak wspaniale </a:t>
            </a:r>
            <a:br>
              <a:rPr lang="pl-PL" dirty="0" smtClean="0"/>
            </a:br>
            <a:r>
              <a:rPr lang="pl-PL" dirty="0" smtClean="0"/>
              <a:t>je wykonywaliście. </a:t>
            </a:r>
          </a:p>
          <a:p>
            <a:r>
              <a:rPr lang="pl-PL" dirty="0" smtClean="0"/>
              <a:t>Szczęść Boże!</a:t>
            </a:r>
          </a:p>
          <a:p>
            <a:r>
              <a:rPr lang="pl-PL" dirty="0" smtClean="0"/>
              <a:t>Pozdrawiam </a:t>
            </a:r>
            <a:br>
              <a:rPr lang="pl-PL" dirty="0" smtClean="0"/>
            </a:br>
            <a:r>
              <a:rPr lang="pl-PL" dirty="0" smtClean="0"/>
              <a:t>Monika Piwowarczyk</a:t>
            </a:r>
            <a:endParaRPr lang="pl-PL" dirty="0"/>
          </a:p>
        </p:txBody>
      </p:sp>
      <p:pic>
        <p:nvPicPr>
          <p:cNvPr id="4" name="Obraz 3" descr="Wektory stockowe: uśmiechnięte słoneczko, słoneczko - rysunki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56" y="3789040"/>
            <a:ext cx="331236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88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MODLITWA: W imię Ojca, i Syna,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i Ducha Świętego.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WPROWADZENIE: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dirty="0"/>
              <a:t>Zapewne spacerowaliście ulicami miasta, drogami wiejskimi. Może ktoś z was udał się w podróż. Zmieniamy wtedy otoczenie, spotykamy różnych ludzi. Po takich wyprawach zostaje dużo wspomnień, ciągle się do nich wraca i na długo one pozostają w naszej pamięci.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694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dirty="0" smtClean="0">
                <a:latin typeface="Arial Black" panose="020B0A04020102020204" pitchFamily="34" charset="0"/>
              </a:rPr>
              <a:t>Spacer z rodzicami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 descr="http://www.yaacool-uroda.pl/uploads/tx_zimt/article_pics/7443138-533x800_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616624" cy="51845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677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9036496" cy="10849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Kasia sypie kwiaty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8856984" cy="59046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l-PL" sz="2400" b="1" dirty="0" smtClean="0"/>
              <a:t>Wczoraj ja i Ewelina zbierałyśmy kwiaty na łące. Bardzo trudno jest uzbierać cały koszyk kwiatów, bo niektóre z nich są bardzo małe. Gdy wróciłyśmy do domu, Piotrek bawił się z Markiem na podwórku.  – Gdzie byłyście? – zapytali nas chłopcy. </a:t>
            </a:r>
            <a:br>
              <a:rPr lang="pl-PL" sz="2400" b="1" dirty="0" smtClean="0"/>
            </a:br>
            <a:r>
              <a:rPr lang="pl-PL" sz="2400" b="1" dirty="0" smtClean="0"/>
              <a:t>Pokazałyśmy im nazbierane kwiaty i Ewelina dodała:</a:t>
            </a:r>
          </a:p>
          <a:p>
            <a:r>
              <a:rPr lang="pl-PL" sz="2400" b="1" dirty="0" smtClean="0"/>
              <a:t>– To na jutrzejszą procesję. – Aha, to już jutro jest Boże Ciało – przypomniał sobie Piotrek. – Muszę sprawdzić, czy mama przygotowała mi białą albę, w której będę szedł podczas procesji. Marek, który stał zdziwiony z boku i przysłuchiwał się rozmowie, zapytał: – Co to takiego procesja Bożego Ciała?</a:t>
            </a:r>
          </a:p>
          <a:p>
            <a:r>
              <a:rPr lang="pl-PL" sz="2400" b="1" dirty="0" smtClean="0"/>
              <a:t>Pytanie to usłyszała babcia Marysia, która właśnie przyniosła z ogrodu więcej kwiatów do naszych koszyków. Podeszła do nas i powiedziała: – Procesja Bożego Ciała to uroczysta wędrówka, w której wszyscy idą odświętnie ubrani, a Jezus obecny w hostii wychodzi na ulice wsi i miast.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51520" y="188640"/>
            <a:ext cx="8424936" cy="64087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pl-PL" b="1" dirty="0" smtClean="0"/>
          </a:p>
          <a:p>
            <a:r>
              <a:rPr lang="pl-PL" sz="3400" b="1" dirty="0" smtClean="0"/>
              <a:t>Dziewczynki sypią przed Nim kwiaty, a ministranci niosą kadzidło i dzwonią dzwonkami.– To ja też pójdę przygotować się do procesji – powiedział Marek i szybko pobiegł do domu.</a:t>
            </a:r>
          </a:p>
          <a:p>
            <a:r>
              <a:rPr lang="pl-PL" sz="3400" b="1" dirty="0" smtClean="0"/>
              <a:t>Dzisiaj od rana cała moja rodzina szykowała się do przeżycia Uroczystości Bożego Ciała. Ja ubrałam się w moją nową, piękną sukienkę, a Piotrek włożył swoją komunijną, białą albę. W południe ruszyliśmy wszyscy do kościoła na Mszę Świętą. </a:t>
            </a:r>
            <a:br>
              <a:rPr lang="pl-PL" sz="3400" b="1" dirty="0" smtClean="0"/>
            </a:br>
            <a:r>
              <a:rPr lang="pl-PL" sz="3400" b="1" dirty="0" smtClean="0"/>
              <a:t>W kościele ksiądz mówił o dobrym Jezusie, który jest obecny wśród nas, bo bardzo nas kocha. Bardzo ucieszył mnie moment, gdy wyruszyliśmy z kościoła z procesją. Szłam tuż przed samą monstrancją niesioną przez księdza i razem z innymi dziewczynami sypałam kwiaty. Starałam się, najlepiej jak umiałam, sypać kwiaty, które niosłam w koszyku. Po drodze cała procesja zatrzymywała się przy czterech ołtarzach, na których ksiądz stawiał monstrancję z Jezusem i modlił się.</a:t>
            </a:r>
          </a:p>
          <a:p>
            <a:r>
              <a:rPr lang="pl-PL" sz="3400" b="1" dirty="0" smtClean="0"/>
              <a:t>To był wspaniały dzień. W przyszłym roku też wezmę udział </a:t>
            </a:r>
            <a:br>
              <a:rPr lang="pl-PL" sz="3400" b="1" dirty="0" smtClean="0"/>
            </a:br>
            <a:r>
              <a:rPr lang="pl-PL" sz="3400" b="1" dirty="0" smtClean="0"/>
              <a:t>w procesji Bożego Ciała.</a:t>
            </a:r>
            <a:endParaRPr lang="pl-PL" sz="3400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1014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 smtClean="0"/>
              <a:t>Pan Jezus w Wielki Czwartek podczas Ostatniej Wieczerzy, przemieniając chleb w soje Ciało, wypowiedział słowa: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„Bierzcie to jest Ciało moje”.</a:t>
            </a:r>
            <a:endParaRPr lang="pl-PL" sz="3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pl-PL" dirty="0" smtClean="0">
                <a:latin typeface="+mj-lt"/>
                <a:cs typeface="Aharoni" pitchFamily="2" charset="-79"/>
              </a:rPr>
              <a:t>Pan Jezus jest obecny w Najświętszym Sakramencie, ukryty pod postaciami Chleba w tabernakulum. Cieszy się kiedy Go odwiedzamy, gdy rozmawiamy z Nim, o tym, co nas cieszy lub czym się smucimy. Wiemy już, że Panu Bogu możemy powiedzieć wszystko. On nas zawsze wysłucha, bo bardzo nas kocha.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pl-PL" sz="2800" dirty="0">
                <a:hlinkClick r:id="rId2"/>
              </a:rPr>
              <a:t>Obejrzyj filmik Boże Ciało  https://www.youtube.com/watch?v=UVHkeM2s5vA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824536"/>
          </a:xfrm>
          <a:solidFill>
            <a:srgbClr val="FFFF00"/>
          </a:solidFill>
        </p:spPr>
        <p:txBody>
          <a:bodyPr/>
          <a:lstStyle/>
          <a:p>
            <a:r>
              <a:rPr lang="pl-PL" dirty="0" smtClean="0"/>
              <a:t>Jest taki dzień w ciągu roku, kiedy idziemy ulicami miasta lub wiejskimi drogami z Panem Jezusem. </a:t>
            </a:r>
          </a:p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>To Uroczystość Bożego Ciał</a:t>
            </a:r>
            <a:r>
              <a:rPr lang="pl-PL" b="1" dirty="0" smtClean="0">
                <a:solidFill>
                  <a:srgbClr val="FF0000"/>
                </a:solidFill>
                <a:latin typeface="Arial Black" pitchFamily="34" charset="0"/>
              </a:rPr>
              <a:t>a. </a:t>
            </a:r>
          </a:p>
          <a:p>
            <a:r>
              <a:rPr lang="pl-PL" dirty="0" smtClean="0"/>
              <a:t>Pan </a:t>
            </a:r>
            <a:r>
              <a:rPr lang="pl-PL" dirty="0"/>
              <a:t>J</a:t>
            </a:r>
            <a:r>
              <a:rPr lang="pl-PL" dirty="0" smtClean="0"/>
              <a:t>ezus w Najświętszym Sakramencie – pod postacią Chleba, niesiony przez kapłana </a:t>
            </a:r>
            <a:br>
              <a:rPr lang="pl-PL" dirty="0" smtClean="0"/>
            </a:br>
            <a:r>
              <a:rPr lang="pl-PL" dirty="0" smtClean="0"/>
              <a:t>w złotej </a:t>
            </a:r>
            <a:r>
              <a:rPr lang="pl-PL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MONSTRANCJI </a:t>
            </a:r>
            <a:r>
              <a:rPr lang="pl-PL" dirty="0" smtClean="0"/>
              <a:t>odwiedza nasze wsie i miasta.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Procesja Bożego Ciała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 descr="http://blogiceo.nq.pl/sp4pyskowice/files/2014/06/Boze_Cialo_33747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272808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512" y="476672"/>
            <a:ext cx="8784976" cy="5688632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Na Uroczystość Bożego Ciała dekorujemy ulice, którymi przechodzi Pan Jezus. Podczas procesji Bożego Ciała ludzie, aby oddać cześć Jezusowi śpiewają pieśni, niosą chorągwie i obrazy, dziewczynki sypią kwiatki. </a:t>
            </a:r>
          </a:p>
          <a:p>
            <a:pPr algn="ctr">
              <a:lnSpc>
                <a:spcPct val="150000"/>
              </a:lnSpc>
            </a:pPr>
            <a:r>
              <a:rPr lang="pl-PL" sz="3300" b="1" dirty="0" smtClean="0">
                <a:latin typeface="Arial Rounded MT Bold" pitchFamily="34" charset="0"/>
              </a:rPr>
              <a:t>Zatrzymujemy się przy czterech ołtarzach -  oddajemy cześć Jezusowi, potem kapłan błogosławi ludzi Najświętszym Sakramentem.</a:t>
            </a:r>
            <a:endParaRPr lang="pl-PL" sz="3300" b="1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355</Words>
  <Application>Microsoft Office PowerPoint</Application>
  <PresentationFormat>Pokaz na ekranie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Katecheza 20 </vt:lpstr>
      <vt:lpstr>MODLITWA: W imię Ojca, i Syna,  i Ducha Świętego.</vt:lpstr>
      <vt:lpstr>Spacer z rodzicami</vt:lpstr>
      <vt:lpstr>Kasia sypie kwiaty </vt:lpstr>
      <vt:lpstr>Prezentacja programu PowerPoint</vt:lpstr>
      <vt:lpstr>  Pan Jezus w Wielki Czwartek podczas Ostatniej Wieczerzy, przemieniając chleb w soje Ciało, wypowiedział słowa:  </vt:lpstr>
      <vt:lpstr>Obejrzyj filmik Boże Ciało  https://www.youtube.com/watch?v=UVHkeM2s5vA</vt:lpstr>
      <vt:lpstr>Procesja Bożego Ciała</vt:lpstr>
      <vt:lpstr>Prezentacja programu PowerPoint</vt:lpstr>
      <vt:lpstr>Prezentacja programu PowerPoint</vt:lpstr>
      <vt:lpstr>Prezentacja programu PowerPoint</vt:lpstr>
      <vt:lpstr>Prezentacja programu PowerPoint</vt:lpstr>
      <vt:lpstr>Nazwy przedmiotów liturgicznych</vt:lpstr>
      <vt:lpstr>Podczas procesji śpiewana jest pieśń: </vt:lpstr>
      <vt:lpstr>Zadanie dla dzieci: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UCZESTNICZĘ W PROCESJI Bożego Ciała.</dc:title>
  <dc:creator>KACPER</dc:creator>
  <cp:lastModifiedBy>User</cp:lastModifiedBy>
  <cp:revision>9</cp:revision>
  <dcterms:created xsi:type="dcterms:W3CDTF">2015-06-01T13:12:00Z</dcterms:created>
  <dcterms:modified xsi:type="dcterms:W3CDTF">2020-06-08T13:24:45Z</dcterms:modified>
</cp:coreProperties>
</file>