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9" r:id="rId8"/>
    <p:sldId id="261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49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75665-7ED1-44EE-9069-95CD0CD0FC93}" type="datetimeFigureOut">
              <a:rPr lang="pl-PL" smtClean="0"/>
              <a:t>30.03.2020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4381-CE6D-4678-97CC-05D888BA96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7825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75665-7ED1-44EE-9069-95CD0CD0FC93}" type="datetimeFigureOut">
              <a:rPr lang="pl-PL" smtClean="0"/>
              <a:t>30.03.2020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4381-CE6D-4678-97CC-05D888BA96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6359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75665-7ED1-44EE-9069-95CD0CD0FC93}" type="datetimeFigureOut">
              <a:rPr lang="pl-PL" smtClean="0"/>
              <a:t>30.03.2020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4381-CE6D-4678-97CC-05D888BA96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0668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75665-7ED1-44EE-9069-95CD0CD0FC93}" type="datetimeFigureOut">
              <a:rPr lang="pl-PL" smtClean="0"/>
              <a:t>30.03.2020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4381-CE6D-4678-97CC-05D888BA96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2800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75665-7ED1-44EE-9069-95CD0CD0FC93}" type="datetimeFigureOut">
              <a:rPr lang="pl-PL" smtClean="0"/>
              <a:t>30.03.2020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4381-CE6D-4678-97CC-05D888BA96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505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75665-7ED1-44EE-9069-95CD0CD0FC93}" type="datetimeFigureOut">
              <a:rPr lang="pl-PL" smtClean="0"/>
              <a:t>30.03.2020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4381-CE6D-4678-97CC-05D888BA96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1305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75665-7ED1-44EE-9069-95CD0CD0FC93}" type="datetimeFigureOut">
              <a:rPr lang="pl-PL" smtClean="0"/>
              <a:t>30.03.2020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4381-CE6D-4678-97CC-05D888BA96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1681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75665-7ED1-44EE-9069-95CD0CD0FC93}" type="datetimeFigureOut">
              <a:rPr lang="pl-PL" smtClean="0"/>
              <a:t>30.03.2020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4381-CE6D-4678-97CC-05D888BA96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2704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75665-7ED1-44EE-9069-95CD0CD0FC93}" type="datetimeFigureOut">
              <a:rPr lang="pl-PL" smtClean="0"/>
              <a:t>30.03.2020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4381-CE6D-4678-97CC-05D888BA96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217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75665-7ED1-44EE-9069-95CD0CD0FC93}" type="datetimeFigureOut">
              <a:rPr lang="pl-PL" smtClean="0"/>
              <a:t>30.03.2020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4381-CE6D-4678-97CC-05D888BA96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7192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75665-7ED1-44EE-9069-95CD0CD0FC93}" type="datetimeFigureOut">
              <a:rPr lang="pl-PL" smtClean="0"/>
              <a:t>30.03.2020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4381-CE6D-4678-97CC-05D888BA96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8956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75665-7ED1-44EE-9069-95CD0CD0FC93}" type="datetimeFigureOut">
              <a:rPr lang="pl-PL" smtClean="0"/>
              <a:t>30.03.2020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24381-CE6D-4678-97CC-05D888BA96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197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6fOq96ZgB0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pl-PL" dirty="0" smtClean="0"/>
              <a:t>Katecheza 2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259632" y="3429000"/>
            <a:ext cx="7128792" cy="2736304"/>
          </a:xfrm>
          <a:solidFill>
            <a:srgbClr val="FFFF00"/>
          </a:solidFill>
        </p:spPr>
        <p:txBody>
          <a:bodyPr/>
          <a:lstStyle/>
          <a:p>
            <a:r>
              <a:rPr lang="pl-PL" b="1" dirty="0" smtClean="0">
                <a:solidFill>
                  <a:schemeClr val="tx1"/>
                </a:solidFill>
              </a:rPr>
              <a:t>Temat: Dziękuje Panu Jezusowi za to, </a:t>
            </a:r>
            <a:r>
              <a:rPr lang="pl-PL" b="1" smtClean="0">
                <a:solidFill>
                  <a:schemeClr val="tx1"/>
                </a:solidFill>
              </a:rPr>
              <a:t>że          pozostał </a:t>
            </a:r>
            <a:r>
              <a:rPr lang="pl-PL" b="1" dirty="0" smtClean="0">
                <a:solidFill>
                  <a:schemeClr val="tx1"/>
                </a:solidFill>
              </a:rPr>
              <a:t>wśród nas (Wielki Czwartek)</a:t>
            </a:r>
            <a:endParaRPr lang="pl-PL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398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pl-PL" dirty="0" smtClean="0"/>
              <a:t>W każdej mszy świętej Pan Jezus gromadzi nas, jak apostołów w Wieczerniku, ofiarowuje się za nas swojemu ojcu w białym opłatku karmi swoim ciałem. Mówimy, że jest to Komunia święta. Wy jeszcze nie możecie przyjmować Komunii Świętej, ponieważ musicie się do tego odpowiednio przygotować.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68335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pl-PL" dirty="0" smtClean="0"/>
              <a:t>Kielich i hostia</a:t>
            </a:r>
            <a:endParaRPr lang="pl-PL" dirty="0"/>
          </a:p>
        </p:txBody>
      </p:sp>
      <p:pic>
        <p:nvPicPr>
          <p:cNvPr id="4" name="Symbol zastępczy zawartości 3" descr="Znalezione obrazy dla zapytania: hostia i kielich kolorowanka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268760"/>
            <a:ext cx="4824536" cy="5184576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72494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pl-PL" dirty="0" smtClean="0"/>
              <a:t>Zakończenie: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78112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pl-PL" dirty="0" smtClean="0"/>
              <a:t>Każda Msza św. Jest pamiątką tego ważnego wydarzenia, ale w sposób szczególny przypomina nam o tym wielki Czwartek. </a:t>
            </a:r>
            <a:br>
              <a:rPr lang="pl-PL" dirty="0" smtClean="0"/>
            </a:br>
            <a:r>
              <a:rPr lang="pl-PL" dirty="0" smtClean="0"/>
              <a:t>W tym dniu wieczorem odprawiana jest Msza Wieczerzy Pańskiej, przypominająca wieczerzę Jezusa z uczniami.</a:t>
            </a:r>
          </a:p>
          <a:p>
            <a:r>
              <a:rPr lang="pl-PL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379218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l-PL" dirty="0"/>
              <a:t>A</a:t>
            </a:r>
            <a:r>
              <a:rPr lang="pl-PL" dirty="0" smtClean="0"/>
              <a:t> teraz zaśpiewaj: Idzie mój Pan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12776"/>
            <a:ext cx="8219256" cy="4713387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pl-PL" dirty="0" smtClean="0"/>
          </a:p>
          <a:p>
            <a:r>
              <a:rPr lang="pl-PL" dirty="0" smtClean="0"/>
              <a:t>Idzie </a:t>
            </a:r>
            <a:r>
              <a:rPr lang="pl-PL" dirty="0"/>
              <a:t>mój Pan – On teraz biegnie, by spotkać mnie. </a:t>
            </a:r>
            <a:r>
              <a:rPr lang="pl-PL" b="1" dirty="0"/>
              <a:t>(Ref</a:t>
            </a:r>
            <a:r>
              <a:rPr lang="pl-PL" b="1" dirty="0" smtClean="0"/>
              <a:t>.)</a:t>
            </a:r>
          </a:p>
          <a:p>
            <a:pPr marL="0" indent="0">
              <a:buNone/>
            </a:pPr>
            <a:r>
              <a:rPr lang="pl-PL" dirty="0" smtClean="0"/>
              <a:t>1. Mija </a:t>
            </a:r>
            <a:r>
              <a:rPr lang="pl-PL" dirty="0"/>
              <a:t>góry, łąki, lasy, – by Komunii stał się cud. – On chce Chlebem nas nakarmić, – by nasycić życia głód. – Idzie mój Pan…</a:t>
            </a:r>
          </a:p>
          <a:p>
            <a:r>
              <a:rPr lang="pl-PL" dirty="0" smtClean="0">
                <a:hlinkClick r:id="rId2"/>
              </a:rPr>
              <a:t>https://www.youtube.com/watch?v=X6fOq96ZgB0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456195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Zadanie: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268760"/>
            <a:ext cx="8280920" cy="532859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pl-PL" dirty="0" smtClean="0"/>
          </a:p>
          <a:p>
            <a:r>
              <a:rPr lang="pl-PL" dirty="0" smtClean="0"/>
              <a:t>Narysuj hostię i kielich. Pokoloruj. </a:t>
            </a:r>
            <a:endParaRPr lang="pl-PL" dirty="0"/>
          </a:p>
        </p:txBody>
      </p:sp>
      <p:pic>
        <p:nvPicPr>
          <p:cNvPr id="4" name="Obraz 3" descr="Najlepszy wybór] Kielich Kolorowanka - Najlepsze kolorowanki dla ..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420888"/>
            <a:ext cx="2195190" cy="38884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112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pl-PL" dirty="0" smtClean="0"/>
              <a:t>Witajcie moi kochani. </a:t>
            </a:r>
            <a:br>
              <a:rPr lang="pl-PL" dirty="0" smtClean="0"/>
            </a:br>
            <a:r>
              <a:rPr lang="pl-PL" dirty="0" smtClean="0"/>
              <a:t>Przeczytacie razem  z rodzicami treści katechezy.</a:t>
            </a:r>
          </a:p>
          <a:p>
            <a:r>
              <a:rPr lang="pl-PL" dirty="0" smtClean="0"/>
              <a:t>Zaśpiewajcie piosenkę.</a:t>
            </a:r>
          </a:p>
          <a:p>
            <a:r>
              <a:rPr lang="pl-PL" dirty="0" smtClean="0"/>
              <a:t>Bardzo was serdecznie pozdrawiam. </a:t>
            </a:r>
            <a:br>
              <a:rPr lang="pl-PL" dirty="0" smtClean="0"/>
            </a:br>
            <a:r>
              <a:rPr lang="pl-PL" dirty="0" smtClean="0"/>
              <a:t>Szczęść Boże!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75487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Opowiadanie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268760"/>
            <a:ext cx="8640960" cy="532859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pl-PL" i="1" dirty="0" smtClean="0"/>
              <a:t>W każdą niedzielę mama z synem szła na Mszę św. do kościoła. Syn chodził również </a:t>
            </a:r>
            <a:br>
              <a:rPr lang="pl-PL" i="1" dirty="0" smtClean="0"/>
            </a:br>
            <a:r>
              <a:rPr lang="pl-PL" i="1" dirty="0" smtClean="0"/>
              <a:t>w poniedziałek, chociaż jego tata wołał go również do pracy. Syn jednak odpowiadał – </a:t>
            </a:r>
          </a:p>
          <a:p>
            <a:pPr marL="0" indent="0">
              <a:buNone/>
            </a:pPr>
            <a:r>
              <a:rPr lang="pl-PL" i="1" dirty="0" smtClean="0"/>
              <a:t>w niedzielę chodzę do kościoła za siebie, </a:t>
            </a:r>
            <a:br>
              <a:rPr lang="pl-PL" i="1" dirty="0" smtClean="0"/>
            </a:br>
            <a:r>
              <a:rPr lang="pl-PL" i="1" dirty="0" smtClean="0"/>
              <a:t>w poniedziałek za ciebie tatusiu. Muszę wynagrodzić Panu Bogu za twoją zatwardziałość. </a:t>
            </a:r>
            <a:br>
              <a:rPr lang="pl-PL" i="1" dirty="0" smtClean="0"/>
            </a:br>
            <a:r>
              <a:rPr lang="pl-PL" i="1" dirty="0" smtClean="0"/>
              <a:t>Po kilku miesiącach przyglądania się postępowania syna i tata zaczął chodzić systematycznie na Mszę świętą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53280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pl-PL" dirty="0" smtClean="0"/>
              <a:t>Na dzisiejszym spotkaniu dowiecie się z kim spotykamy się na mszy świętej i co się w niej dokonuje.</a:t>
            </a:r>
          </a:p>
          <a:p>
            <a:r>
              <a:rPr lang="pl-PL" dirty="0" smtClean="0"/>
              <a:t>Opowiem wam, czego Pan Jezus dokonał </a:t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W</a:t>
            </a:r>
            <a:r>
              <a:rPr lang="pl-PL" dirty="0" smtClean="0"/>
              <a:t>ielki Czwartek.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8104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9715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pl-PL" dirty="0" smtClean="0"/>
              <a:t>Przed swoją męką i śmiercią Pan Jezus polecił swoim uczniom przygotować świąteczną wieczerzę, która była zarazem ostatnią Jego wieczerzą. Apostołowie przygotowali ją w Wieczerniku. Kiedy wszyscy  zgromadzili się przy stole Jezus wziął chleb, podał uczniom, mówiąc:</a:t>
            </a:r>
          </a:p>
          <a:p>
            <a:r>
              <a:rPr lang="pl-PL" b="1" dirty="0" smtClean="0">
                <a:solidFill>
                  <a:srgbClr val="FF0000"/>
                </a:solidFill>
              </a:rPr>
              <a:t>„Bierzcie i jedzcie to jest Ciało moje”.</a:t>
            </a:r>
          </a:p>
          <a:p>
            <a:r>
              <a:rPr lang="pl-PL" b="1" dirty="0" smtClean="0"/>
              <a:t>Następnie wziął kielich i podał go mówiąc: </a:t>
            </a:r>
            <a:r>
              <a:rPr lang="pl-PL" b="1" dirty="0" smtClean="0">
                <a:solidFill>
                  <a:srgbClr val="FF0000"/>
                </a:solidFill>
              </a:rPr>
              <a:t>„Pijcie z niego wszyscy, bo to jest Krew moja, która za wielu będzie wylana na odpuszczenie grzechów.</a:t>
            </a:r>
            <a:br>
              <a:rPr lang="pl-PL" b="1" dirty="0" smtClean="0">
                <a:solidFill>
                  <a:srgbClr val="FF0000"/>
                </a:solidFill>
              </a:rPr>
            </a:br>
            <a:r>
              <a:rPr lang="pl-PL" b="1" dirty="0" smtClean="0">
                <a:solidFill>
                  <a:srgbClr val="FF0000"/>
                </a:solidFill>
              </a:rPr>
              <a:t>To czyńcie na moją pamiątkę”.</a:t>
            </a:r>
            <a:endParaRPr lang="pl-PL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106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http://www.aniol.org.pl/images/ostatnia_wieczerz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76672"/>
            <a:ext cx="7560840" cy="576064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246563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MSZE ŚWIĘ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3" name="Obraz 2" descr="Parafia Kolonowski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0802" y="2852936"/>
            <a:ext cx="4536504" cy="367240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pl-PL" dirty="0" smtClean="0"/>
              <a:t>Przeczytaj mi mamo!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925144"/>
          </a:xfrm>
        </p:spPr>
        <p:txBody>
          <a:bodyPr/>
          <a:lstStyle/>
          <a:p>
            <a:r>
              <a:rPr lang="pl-PL" b="1" dirty="0">
                <a:solidFill>
                  <a:srgbClr val="FF0000"/>
                </a:solidFill>
              </a:rPr>
              <a:t>„Bierzcie i </a:t>
            </a:r>
            <a:r>
              <a:rPr lang="pl-PL" b="1" dirty="0" smtClean="0">
                <a:solidFill>
                  <a:srgbClr val="FF0000"/>
                </a:solidFill>
              </a:rPr>
              <a:t>jedzcie </a:t>
            </a:r>
            <a:r>
              <a:rPr lang="pl-PL" b="1" dirty="0">
                <a:solidFill>
                  <a:srgbClr val="FF0000"/>
                </a:solidFill>
              </a:rPr>
              <a:t>to jest Ciało moje”.</a:t>
            </a:r>
          </a:p>
          <a:p>
            <a:r>
              <a:rPr lang="pl-PL" b="1" dirty="0">
                <a:solidFill>
                  <a:srgbClr val="FF0000"/>
                </a:solidFill>
              </a:rPr>
              <a:t>„Pijcie z niego wszyscy, bo to jest Krew </a:t>
            </a:r>
            <a:r>
              <a:rPr lang="pl-PL" b="1" dirty="0" smtClean="0">
                <a:solidFill>
                  <a:srgbClr val="FF0000"/>
                </a:solidFill>
              </a:rPr>
              <a:t>moja”.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76092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179512" y="260648"/>
            <a:ext cx="8784976" cy="640871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l-PL" dirty="0" smtClean="0"/>
              <a:t>Jezus z miłości pozostawił nam Siebie samego pod postacią chleba i wina. Możemy się z nim spotkać </a:t>
            </a:r>
            <a:r>
              <a:rPr lang="pl-PL" u="sng" dirty="0" smtClean="0"/>
              <a:t>w kościele</a:t>
            </a:r>
            <a:r>
              <a:rPr lang="pl-PL" dirty="0" smtClean="0"/>
              <a:t>, gdzie jest obecny w Najświętszym Sakramencie, żywy i prawdziwy czeka na nas.</a:t>
            </a:r>
          </a:p>
          <a:p>
            <a:r>
              <a:rPr lang="pl-PL" dirty="0" smtClean="0"/>
              <a:t>Może wiesz, gdzie znajduje się</a:t>
            </a:r>
          </a:p>
          <a:p>
            <a:pPr marL="0" indent="0">
              <a:buNone/>
            </a:pPr>
            <a:r>
              <a:rPr lang="pl-PL" dirty="0" smtClean="0"/>
              <a:t>    ten kościół? 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 </a:t>
            </a:r>
          </a:p>
        </p:txBody>
      </p:sp>
      <p:pic>
        <p:nvPicPr>
          <p:cNvPr id="4" name="Obraz 3" descr="Znalezione obrazy dla zapytania: kościól nsj zdjecie radom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636912"/>
            <a:ext cx="2808312" cy="37506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0492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pl-PL" dirty="0" smtClean="0"/>
              <a:t>Spróbujcie nauczyć się modlitwy razem </a:t>
            </a:r>
            <a:br>
              <a:rPr lang="pl-PL" dirty="0" smtClean="0"/>
            </a:br>
            <a:r>
              <a:rPr lang="pl-PL" dirty="0" smtClean="0"/>
              <a:t>z rodzicami:</a:t>
            </a:r>
            <a:br>
              <a:rPr lang="pl-PL" dirty="0" smtClean="0"/>
            </a:br>
            <a:r>
              <a:rPr lang="pl-PL" dirty="0" smtClean="0"/>
              <a:t> </a:t>
            </a:r>
            <a:r>
              <a:rPr lang="pl-PL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„Niechaj będzie pochwalony Przenajświętszy Sakrament, prawdziwe Ciało i Krew Pana naszego Jezusa Chrystusa, teraz </a:t>
            </a:r>
            <a:br>
              <a:rPr lang="pl-PL" dirty="0" smtClean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pl-PL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i zawsze i na wieki wieków. Amen”.</a:t>
            </a:r>
            <a:endParaRPr lang="pl-PL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00981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327</Words>
  <Application>Microsoft Office PowerPoint</Application>
  <PresentationFormat>Pokaz na ekranie (4:3)</PresentationFormat>
  <Paragraphs>34</Paragraphs>
  <Slides>14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Motyw pakietu Office</vt:lpstr>
      <vt:lpstr>Katecheza 2</vt:lpstr>
      <vt:lpstr>Prezentacja programu PowerPoint</vt:lpstr>
      <vt:lpstr>Opowiadanie</vt:lpstr>
      <vt:lpstr>Prezentacja programu PowerPoint</vt:lpstr>
      <vt:lpstr>Prezentacja programu PowerPoint</vt:lpstr>
      <vt:lpstr>Prezentacja programu PowerPoint</vt:lpstr>
      <vt:lpstr>Przeczytaj mi mamo!</vt:lpstr>
      <vt:lpstr>Prezentacja programu PowerPoint</vt:lpstr>
      <vt:lpstr>Prezentacja programu PowerPoint</vt:lpstr>
      <vt:lpstr>Prezentacja programu PowerPoint</vt:lpstr>
      <vt:lpstr>Kielich i hostia</vt:lpstr>
      <vt:lpstr>Zakończenie:</vt:lpstr>
      <vt:lpstr>A teraz zaśpiewaj: Idzie mój Pan </vt:lpstr>
      <vt:lpstr>Zadanie: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Katecheza 2</dc:title>
  <dc:creator>User</dc:creator>
  <cp:lastModifiedBy>User</cp:lastModifiedBy>
  <cp:revision>10</cp:revision>
  <dcterms:created xsi:type="dcterms:W3CDTF">2020-03-24T08:46:28Z</dcterms:created>
  <dcterms:modified xsi:type="dcterms:W3CDTF">2020-03-30T06:15:32Z</dcterms:modified>
</cp:coreProperties>
</file>