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156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86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4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13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88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88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12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3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80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06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807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54ED5-AA58-47BE-B1E9-7125A1E979F7}" type="datetimeFigureOut">
              <a:rPr lang="pl-PL" smtClean="0"/>
              <a:t>30.03.2020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D2C6C-6C72-4793-BF28-4956C82C4D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289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FQH9bXmGB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920880" cy="266429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 smtClean="0"/>
              <a:t>Katecheza 2. </a:t>
            </a:r>
            <a:br>
              <a:rPr lang="pl-PL" sz="3600" dirty="0" smtClean="0"/>
            </a:br>
            <a:r>
              <a:rPr lang="pl-PL" sz="3600" dirty="0" smtClean="0"/>
              <a:t>Temat: </a:t>
            </a:r>
            <a:br>
              <a:rPr lang="pl-PL" sz="3600" dirty="0" smtClean="0"/>
            </a:br>
            <a:r>
              <a:rPr lang="pl-PL" sz="3600" dirty="0" smtClean="0"/>
              <a:t>Dziękuję Panu Jezusowi za to, że pozostał wśród nas – Wielki Czwartek.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1253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Naucz się na pamięć wierszyka: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340768"/>
            <a:ext cx="8352928" cy="5256584"/>
          </a:xfrm>
          <a:solidFill>
            <a:srgbClr val="7030A0"/>
          </a:solidFill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Post, modlitwa, umartwienie</a:t>
            </a:r>
          </a:p>
          <a:p>
            <a:pPr marL="0" indent="0" algn="ctr">
              <a:buNone/>
            </a:pPr>
            <a:r>
              <a:rPr lang="pl-PL" dirty="0" smtClean="0"/>
              <a:t>W Wielkim Poście siebie zmienię.</a:t>
            </a:r>
          </a:p>
          <a:p>
            <a:endParaRPr lang="pl-PL" dirty="0"/>
          </a:p>
        </p:txBody>
      </p:sp>
      <p:pic>
        <p:nvPicPr>
          <p:cNvPr id="9" name="Obraz 8" descr="Znalezione obrazy dla zapytania: wielki post kolorowank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6408712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23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Czas na zabawę: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Zapraszam cię do obejrzenia krótkiego filmiku pt. Gienek </a:t>
            </a:r>
            <a:r>
              <a:rPr lang="pl-PL" dirty="0" err="1" smtClean="0"/>
              <a:t>Washable</a:t>
            </a:r>
            <a:r>
              <a:rPr lang="pl-PL" dirty="0" smtClean="0"/>
              <a:t>: </a:t>
            </a:r>
            <a:r>
              <a:rPr lang="pl-PL" dirty="0"/>
              <a:t>W</a:t>
            </a:r>
            <a:r>
              <a:rPr lang="pl-PL" dirty="0" smtClean="0"/>
              <a:t> Wielkim Poście siebie zmienię!</a:t>
            </a:r>
          </a:p>
          <a:p>
            <a:r>
              <a:rPr lang="pl-PL" dirty="0" smtClean="0">
                <a:hlinkClick r:id="rId2"/>
              </a:rPr>
              <a:t>Link do filmu </a:t>
            </a:r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www.youtube.com/watch?v=sFQH9bXmGBQ</a:t>
            </a:r>
            <a:endParaRPr lang="pl-PL" dirty="0" smtClean="0"/>
          </a:p>
          <a:p>
            <a:r>
              <a:rPr lang="pl-PL" b="1" u="sng" dirty="0" smtClean="0">
                <a:solidFill>
                  <a:srgbClr val="FF0000"/>
                </a:solidFill>
              </a:rPr>
              <a:t>Czy podobał ci się film? </a:t>
            </a:r>
            <a:endParaRPr lang="pl-PL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Instrukcja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472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pl-PL" dirty="0" smtClean="0"/>
              <a:t>1. Napisz w zeszycie: Katecheza 2.</a:t>
            </a:r>
          </a:p>
          <a:p>
            <a:r>
              <a:rPr lang="pl-PL" dirty="0" smtClean="0"/>
              <a:t>2. Temat: Dziękuję Panu Jezusowi za to, że pozostał wśród nas – Wielki Czwartek.</a:t>
            </a:r>
          </a:p>
          <a:p>
            <a:r>
              <a:rPr lang="pl-PL" dirty="0" smtClean="0"/>
              <a:t>3. Razem z rodzicami przeczytaj treści </a:t>
            </a:r>
            <a:br>
              <a:rPr lang="pl-PL" dirty="0" smtClean="0"/>
            </a:br>
            <a:r>
              <a:rPr lang="pl-PL" dirty="0" smtClean="0"/>
              <a:t>z prezentacji (tekst biblijny czytaj sam na głos).</a:t>
            </a:r>
          </a:p>
          <a:p>
            <a:r>
              <a:rPr lang="pl-PL" dirty="0" smtClean="0"/>
              <a:t>4. Wykonaj ćwiczenie w katechizmie - narysuj kielich i hostię łącząc kropki str. 112</a:t>
            </a:r>
          </a:p>
          <a:p>
            <a:r>
              <a:rPr lang="pl-PL" dirty="0" smtClean="0"/>
              <a:t>5. Zrób zdjęcie i wyślij do mnie. </a:t>
            </a:r>
          </a:p>
          <a:p>
            <a:r>
              <a:rPr lang="pl-PL" dirty="0"/>
              <a:t>6</a:t>
            </a:r>
            <a:r>
              <a:rPr lang="pl-PL" dirty="0" smtClean="0"/>
              <a:t>. Naucz się  na pamięć krótkiego wierszyka.</a:t>
            </a:r>
          </a:p>
          <a:p>
            <a:r>
              <a:rPr lang="pl-PL" dirty="0"/>
              <a:t>7</a:t>
            </a:r>
            <a:r>
              <a:rPr lang="pl-PL" dirty="0" smtClean="0"/>
              <a:t>. Miłej pracy. Szczęść Boże!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40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dirty="0" smtClean="0"/>
              <a:t>Ostatnia wspólna kolacja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Wieczorem Jezus i Jego uczniowie zebrali się w wielkiej sali zwanej Wieczernikiem i usiedli do wspólnej kolacji. Wszyscy cieszyli się, że Jezus jest z nimi, On jednak wiedział, że jest to ich Ostatnia Wieczerza, którą wspólnie spożywają. Jezus wziął chleb, podziękował Bogu za niego i połamał go, aby wszyscy mogli wziąć po kawałku.</a:t>
            </a:r>
          </a:p>
          <a:p>
            <a:pPr>
              <a:buNone/>
            </a:pPr>
            <a:r>
              <a:rPr lang="pl-PL" b="1" dirty="0" smtClean="0"/>
              <a:t>– Ten chleb jest moim Ciałem, które wam daję – rzekł.</a:t>
            </a:r>
          </a:p>
          <a:p>
            <a:pPr>
              <a:buNone/>
            </a:pPr>
            <a:r>
              <a:rPr lang="pl-PL" b="1" dirty="0" smtClean="0"/>
              <a:t>Potem wziął kielich z winem, podziękował za nie Bogu Ojcu i podał go swoim uczniom, mówiąc:</a:t>
            </a:r>
          </a:p>
          <a:p>
            <a:pPr>
              <a:buNone/>
            </a:pPr>
            <a:r>
              <a:rPr lang="pl-PL" b="1" dirty="0" smtClean="0"/>
              <a:t>– To wino jest moją Krwią, to znaczy moim życiem, które zostanie oddane za odpuszczenie grzechów wszystkich ludzi. Potem Jezus powiedział:</a:t>
            </a:r>
          </a:p>
          <a:p>
            <a:pPr>
              <a:buNone/>
            </a:pPr>
            <a:r>
              <a:rPr lang="pl-PL" b="1" dirty="0" smtClean="0"/>
              <a:t>– Gdy mnie już nie będzie, czyńcie podobnie na moją pamiątkę.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55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A teraz odpowiedz ustnie: może poproś o pomoc rodziców!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11256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Gdzie Pan Jezus zaprosił uczniów? </a:t>
            </a:r>
          </a:p>
          <a:p>
            <a:pPr marL="0" indent="0">
              <a:buNone/>
            </a:pPr>
            <a:r>
              <a:rPr lang="pl-PL" dirty="0" smtClean="0"/>
              <a:t>2.   Na co Pan Jezus zaprosił uczniów?</a:t>
            </a:r>
          </a:p>
          <a:p>
            <a:pPr marL="0" indent="0">
              <a:buNone/>
            </a:pPr>
            <a:r>
              <a:rPr lang="pl-PL" dirty="0" smtClean="0"/>
              <a:t>3.    Jak nazwiesz to wydarzenie?</a:t>
            </a:r>
          </a:p>
          <a:p>
            <a:pPr marL="0" indent="0">
              <a:buNone/>
            </a:pPr>
            <a:r>
              <a:rPr lang="pl-PL" dirty="0" smtClean="0"/>
              <a:t>      Odczytaj od końca wyrazy:</a:t>
            </a:r>
          </a:p>
          <a:p>
            <a:pPr marL="0" indent="0">
              <a:buNone/>
            </a:pPr>
            <a:r>
              <a:rPr lang="pl-PL" dirty="0" smtClean="0"/>
              <a:t>     A </a:t>
            </a:r>
            <a:r>
              <a:rPr lang="pl-PL" dirty="0"/>
              <a:t>Z R E Z C E I </a:t>
            </a:r>
            <a:r>
              <a:rPr lang="pl-PL" dirty="0" smtClean="0"/>
              <a:t>W                A I N T A T S 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899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Ewangelia według św. Mateusza rozdział  26, werset od 26 do 28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pl-PL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Przeczytaj sam:</a:t>
            </a:r>
            <a:endParaRPr lang="pl-PL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„Bierzcie i jedzcie to jest Ciało moje”. </a:t>
            </a:r>
            <a:b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Następnie wziął kielich i podał go, mówiąc: </a:t>
            </a:r>
            <a:b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„Pijcie z niego, bo to jest Krew moja. To czyńcie na moją pamiątkę”.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958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http://www.aniol.org.pl/images/ostatnia_wieczerz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560840" cy="57606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324574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Wszystko w pigułce.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 smtClean="0"/>
              <a:t>W Wielki Czwartek Pan Jezus polecił Apostołom przygotować wieczerzę, czyli </a:t>
            </a:r>
            <a:r>
              <a:rPr lang="pl-PL" u="sng" dirty="0" smtClean="0"/>
              <a:t>uroczystą świąteczną kolację. </a:t>
            </a:r>
            <a:r>
              <a:rPr lang="pl-PL" dirty="0" smtClean="0"/>
              <a:t>Podczas tej wieczerzy Jezus przemienił </a:t>
            </a:r>
            <a:r>
              <a:rPr lang="pl-PL" dirty="0" smtClean="0">
                <a:solidFill>
                  <a:srgbClr val="FF0000"/>
                </a:solidFill>
              </a:rPr>
              <a:t>chleb w swoje Ciało</a:t>
            </a:r>
            <a:r>
              <a:rPr lang="pl-PL" dirty="0" smtClean="0"/>
              <a:t>, a </a:t>
            </a:r>
            <a:r>
              <a:rPr lang="pl-PL" dirty="0" smtClean="0">
                <a:solidFill>
                  <a:srgbClr val="C00000"/>
                </a:solidFill>
              </a:rPr>
              <a:t>wino w swoją Krew</a:t>
            </a:r>
            <a:r>
              <a:rPr lang="pl-PL" dirty="0" smtClean="0"/>
              <a:t>. W ten sposób pozostał razem z nami do dziś pod postaciami chleba i wina. Przemienił te dary, aby ludzie mogli przyjmować Go pod postacią chleba</a:t>
            </a:r>
            <a:br>
              <a:rPr lang="pl-PL" dirty="0" smtClean="0"/>
            </a:br>
            <a:r>
              <a:rPr lang="pl-PL" dirty="0" smtClean="0"/>
              <a:t> i wina.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62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600" b="1" dirty="0" smtClean="0"/>
              <a:t>Wiersz: Jezus </a:t>
            </a:r>
            <a:r>
              <a:rPr lang="pl-PL" sz="3600" b="1" dirty="0"/>
              <a:t>pozostał z </a:t>
            </a:r>
            <a:r>
              <a:rPr lang="pl-PL" sz="3600" b="1" dirty="0" smtClean="0"/>
              <a:t>nami…………..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4608512" cy="5544616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    1. Jezus </a:t>
            </a:r>
            <a:r>
              <a:rPr lang="pl-PL" b="1" dirty="0"/>
              <a:t>pozostał z nami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  W</a:t>
            </a:r>
            <a:r>
              <a:rPr lang="pl-PL" dirty="0"/>
              <a:t> Najświętszym </a:t>
            </a:r>
            <a:r>
              <a:rPr lang="pl-PL" dirty="0" smtClean="0"/>
              <a:t> Sakramencie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 dzisiaj</a:t>
            </a:r>
            <a:r>
              <a:rPr lang="pl-PL" dirty="0"/>
              <a:t>, jutro, pojutrze,          </a:t>
            </a:r>
          </a:p>
          <a:p>
            <a:pPr marL="0" indent="0">
              <a:buNone/>
            </a:pPr>
            <a:r>
              <a:rPr lang="pl-PL" dirty="0" smtClean="0"/>
              <a:t>     i </a:t>
            </a:r>
            <a:r>
              <a:rPr lang="pl-PL" dirty="0"/>
              <a:t>zawsze z nami będzie.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 smtClean="0"/>
              <a:t>   2.  Mieszka </a:t>
            </a:r>
            <a:r>
              <a:rPr lang="pl-PL" dirty="0"/>
              <a:t>w każdym kościele-</a:t>
            </a:r>
          </a:p>
          <a:p>
            <a:pPr marL="0" indent="0">
              <a:buNone/>
            </a:pPr>
            <a:r>
              <a:rPr lang="pl-PL" dirty="0" smtClean="0"/>
              <a:t>     wystarczy </a:t>
            </a:r>
            <a:r>
              <a:rPr lang="pl-PL" dirty="0"/>
              <a:t>wejść do środka</a:t>
            </a:r>
          </a:p>
          <a:p>
            <a:pPr marL="0" indent="0">
              <a:buNone/>
            </a:pPr>
            <a:r>
              <a:rPr lang="pl-PL" dirty="0" smtClean="0"/>
              <a:t>     tam</a:t>
            </a:r>
            <a:r>
              <a:rPr lang="pl-PL" dirty="0"/>
              <a:t>, gdzie czerwona lampka.</a:t>
            </a:r>
          </a:p>
          <a:p>
            <a:pPr marL="0" indent="0">
              <a:buNone/>
            </a:pPr>
            <a:r>
              <a:rPr lang="pl-PL" dirty="0" smtClean="0"/>
              <a:t>     Można </a:t>
            </a:r>
            <a:r>
              <a:rPr lang="pl-PL" dirty="0"/>
              <a:t>Jezusa spotkać.</a:t>
            </a:r>
          </a:p>
          <a:p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572000" y="1124744"/>
            <a:ext cx="4392488" cy="5616624"/>
          </a:xfrm>
          <a:solidFill>
            <a:srgbClr val="FFCC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  3.  W </a:t>
            </a:r>
            <a:r>
              <a:rPr lang="pl-PL" dirty="0"/>
              <a:t>małym, białym opłatku </a:t>
            </a:r>
            <a:r>
              <a:rPr lang="pl-PL" dirty="0" smtClean="0"/>
              <a:t>     </a:t>
            </a:r>
            <a:r>
              <a:rPr lang="pl-PL" dirty="0" smtClean="0"/>
              <a:t>przebywa</a:t>
            </a:r>
            <a:r>
              <a:rPr lang="pl-PL" dirty="0"/>
              <a:t>  Bóg prawdziwy.</a:t>
            </a:r>
          </a:p>
          <a:p>
            <a:pPr marL="0" indent="0">
              <a:buNone/>
            </a:pPr>
            <a:r>
              <a:rPr lang="pl-PL" dirty="0" smtClean="0"/>
              <a:t>    Tym</a:t>
            </a:r>
            <a:r>
              <a:rPr lang="pl-PL" dirty="0"/>
              <a:t>, którzy Go przyjmują</a:t>
            </a:r>
          </a:p>
          <a:p>
            <a:pPr marL="0" indent="0">
              <a:buNone/>
            </a:pPr>
            <a:r>
              <a:rPr lang="pl-PL" dirty="0" smtClean="0"/>
              <a:t>     daje </a:t>
            </a:r>
            <a:r>
              <a:rPr lang="pl-PL" dirty="0"/>
              <a:t>do życia siły.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 smtClean="0"/>
              <a:t>    4.  Na </a:t>
            </a:r>
            <a:r>
              <a:rPr lang="pl-PL" dirty="0"/>
              <a:t>co dzień  jest ukryty</a:t>
            </a:r>
          </a:p>
          <a:p>
            <a:pPr marL="0" indent="0">
              <a:buNone/>
            </a:pPr>
            <a:r>
              <a:rPr lang="pl-PL" dirty="0" smtClean="0"/>
              <a:t>      i </a:t>
            </a:r>
            <a:r>
              <a:rPr lang="pl-PL" dirty="0"/>
              <a:t>nieraz zapomniany</a:t>
            </a:r>
          </a:p>
          <a:p>
            <a:pPr marL="0" indent="0">
              <a:buNone/>
            </a:pPr>
            <a:r>
              <a:rPr lang="pl-PL" dirty="0" smtClean="0"/>
              <a:t>      Pragnie</a:t>
            </a:r>
            <a:r>
              <a:rPr lang="pl-PL" dirty="0"/>
              <a:t>, by wszystkie </a:t>
            </a:r>
            <a:r>
              <a:rPr lang="pl-PL" dirty="0" smtClean="0"/>
              <a:t>dzieci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dirty="0" smtClean="0"/>
              <a:t>Często </a:t>
            </a:r>
            <a:r>
              <a:rPr lang="pl-PL" dirty="0"/>
              <a:t>Go odwiedzały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087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teraz zaśpiewaj: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Idzie mój Pan, idzie mój Pan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On teraz biegnie, by spotkać mnie.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Mija góry, łąki, lasy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By Komunii stał się cud.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On chce chlebem nas nakarmić,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  <a:latin typeface="Arial Black" pitchFamily="34" charset="0"/>
              </a:rPr>
              <a:t>By nasycić życia głód.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86043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427</Words>
  <Application>Microsoft Office PowerPoint</Application>
  <PresentationFormat>Pokaz na ekranie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Katecheza 2.  Temat:  Dziękuję Panu Jezusowi za to, że pozostał wśród nas – Wielki Czwartek.</vt:lpstr>
      <vt:lpstr>Instrukcja</vt:lpstr>
      <vt:lpstr>Ostatnia wspólna kolacja</vt:lpstr>
      <vt:lpstr>A teraz odpowiedz ustnie: może poproś o pomoc rodziców!</vt:lpstr>
      <vt:lpstr>Ewangelia według św. Mateusza rozdział  26, werset od 26 do 28</vt:lpstr>
      <vt:lpstr>Prezentacja programu PowerPoint</vt:lpstr>
      <vt:lpstr>Wszystko w pigułce. </vt:lpstr>
      <vt:lpstr> Wiersz: Jezus pozostał z nami………….. </vt:lpstr>
      <vt:lpstr>A teraz zaśpiewaj:</vt:lpstr>
      <vt:lpstr>Naucz się na pamięć wierszyka:</vt:lpstr>
      <vt:lpstr>Czas na zabawę: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2.  Temat:  Dziękuję Panu Jezusowi za to, że pozostał wśród nas – Wielki Czwartek.</dc:title>
  <dc:creator>User</dc:creator>
  <cp:lastModifiedBy>User</cp:lastModifiedBy>
  <cp:revision>6</cp:revision>
  <dcterms:created xsi:type="dcterms:W3CDTF">2020-03-27T21:31:12Z</dcterms:created>
  <dcterms:modified xsi:type="dcterms:W3CDTF">2020-03-30T19:08:35Z</dcterms:modified>
</cp:coreProperties>
</file>