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61" r:id="rId5"/>
    <p:sldId id="262" r:id="rId6"/>
    <p:sldId id="263" r:id="rId7"/>
    <p:sldId id="265" r:id="rId8"/>
    <p:sldId id="272" r:id="rId9"/>
    <p:sldId id="258" r:id="rId10"/>
    <p:sldId id="259" r:id="rId11"/>
    <p:sldId id="264" r:id="rId12"/>
    <p:sldId id="271" r:id="rId13"/>
    <p:sldId id="257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0D8-3841-40C6-A2B7-A47A82BCB04B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6213-68E9-4EB2-B8AC-C6728B363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39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0D8-3841-40C6-A2B7-A47A82BCB04B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6213-68E9-4EB2-B8AC-C6728B363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85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0D8-3841-40C6-A2B7-A47A82BCB04B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6213-68E9-4EB2-B8AC-C6728B363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682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0D8-3841-40C6-A2B7-A47A82BCB04B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6213-68E9-4EB2-B8AC-C6728B363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9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0D8-3841-40C6-A2B7-A47A82BCB04B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6213-68E9-4EB2-B8AC-C6728B363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24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0D8-3841-40C6-A2B7-A47A82BCB04B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6213-68E9-4EB2-B8AC-C6728B363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04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0D8-3841-40C6-A2B7-A47A82BCB04B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6213-68E9-4EB2-B8AC-C6728B363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23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0D8-3841-40C6-A2B7-A47A82BCB04B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6213-68E9-4EB2-B8AC-C6728B363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27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0D8-3841-40C6-A2B7-A47A82BCB04B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6213-68E9-4EB2-B8AC-C6728B363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6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0D8-3841-40C6-A2B7-A47A82BCB04B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6213-68E9-4EB2-B8AC-C6728B363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82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0D8-3841-40C6-A2B7-A47A82BCB04B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6213-68E9-4EB2-B8AC-C6728B363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92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80D8-3841-40C6-A2B7-A47A82BCB04B}" type="datetimeFigureOut">
              <a:rPr lang="pl-PL" smtClean="0"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6213-68E9-4EB2-B8AC-C6728B363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3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rG2PKmkrr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GWW0rvpsdi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33CC33"/>
          </a:solidFill>
        </p:spPr>
        <p:txBody>
          <a:bodyPr/>
          <a:lstStyle/>
          <a:p>
            <a:r>
              <a:rPr lang="pl-PL" b="1" smtClean="0"/>
              <a:t>Katecheza 19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40760" cy="2137792"/>
          </a:xfrm>
          <a:solidFill>
            <a:srgbClr val="66FF99"/>
          </a:solidFill>
        </p:spPr>
        <p:txBody>
          <a:bodyPr>
            <a:normAutofit lnSpcReduction="10000"/>
          </a:bodyPr>
          <a:lstStyle/>
          <a:p>
            <a:endParaRPr lang="pl-PL" sz="4400" b="1" dirty="0" smtClean="0"/>
          </a:p>
          <a:p>
            <a:r>
              <a:rPr lang="pl-PL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Jestem dzieckiem Boga.</a:t>
            </a:r>
            <a:endParaRPr lang="pl-PL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332656"/>
            <a:ext cx="8352928" cy="6264696"/>
          </a:xfrm>
          <a:solidFill>
            <a:srgbClr val="99FF99"/>
          </a:solidFill>
        </p:spPr>
        <p:txBody>
          <a:bodyPr>
            <a:normAutofit fontScale="77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I tu Wiercipiętek już zupełnie nie wiedział, co odpowiedzieć, bąknął tylko „</a:t>
            </a:r>
            <a:r>
              <a:rPr lang="pl-PL" dirty="0" err="1" smtClean="0"/>
              <a:t>dziękuję"i</a:t>
            </a:r>
            <a:r>
              <a:rPr lang="pl-PL" dirty="0" smtClean="0"/>
              <a:t> szybko odjechał „Dobrze"- myślał sobie – wiewiórka jeszcze mogła się pomylić, ale żeby myszka myślała, że ja, </a:t>
            </a:r>
            <a:r>
              <a:rPr lang="pl-PL" dirty="0" err="1" smtClean="0"/>
              <a:t>Wierciłapka</a:t>
            </a:r>
            <a:r>
              <a:rPr lang="pl-PL" dirty="0" smtClean="0"/>
              <a:t> i </a:t>
            </a:r>
            <a:r>
              <a:rPr lang="pl-PL" dirty="0" err="1" smtClean="0"/>
              <a:t>Wiercinosek</a:t>
            </a:r>
            <a:r>
              <a:rPr lang="pl-PL" dirty="0" smtClean="0"/>
              <a:t>, mamy wspólne urodziny? Coś tu nie gra, oni chyba są w jakiejś zmowie – muszę spytać mamę, o co tu chodzi". Gdy zdyszany zajechał przed dom, aż buzię otworzył ze zdziwienia, W ogródku mama z tatą ustawili mały stolik, a na nim – wielki tort orzechowy i lemoniadę w wielkim dzbanku. Przy stole czekali już </a:t>
            </a:r>
            <a:r>
              <a:rPr lang="pl-PL" dirty="0" err="1" smtClean="0"/>
              <a:t>Wiercinosek</a:t>
            </a:r>
            <a:r>
              <a:rPr lang="pl-PL" dirty="0" smtClean="0"/>
              <a:t> z </a:t>
            </a:r>
            <a:r>
              <a:rPr lang="pl-PL" dirty="0" err="1" smtClean="0"/>
              <a:t>Wierciłapką</a:t>
            </a:r>
            <a:r>
              <a:rPr lang="pl-PL" dirty="0" smtClean="0"/>
              <a:t>, – Nareszcie jesteś, </a:t>
            </a:r>
            <a:r>
              <a:rPr lang="pl-PL" dirty="0" err="1" smtClean="0"/>
              <a:t>Wiercipiętku</a:t>
            </a:r>
            <a:r>
              <a:rPr lang="pl-PL" dirty="0" smtClean="0"/>
              <a:t> – ucieszyli się rodzice, – Dzieci życzymy Wam wszystkiego najlepszego z okazji waszego święta! Wiercipiętek spytał szeptem. </a:t>
            </a:r>
            <a:r>
              <a:rPr lang="pl-PL" dirty="0" err="1" smtClean="0"/>
              <a:t>Wiercinosku</a:t>
            </a:r>
            <a:r>
              <a:rPr lang="pl-PL" dirty="0" smtClean="0"/>
              <a:t>, jakie to dzisiaj święto? –Jak to?- roześmiał się </a:t>
            </a:r>
            <a:r>
              <a:rPr lang="pl-PL" dirty="0" err="1" smtClean="0"/>
              <a:t>Wiercinosek</a:t>
            </a:r>
            <a:r>
              <a:rPr lang="pl-PL" dirty="0" smtClean="0"/>
              <a:t> – Nie wiesz? Dzisiaj jest święto wszystkich dzieci – Dzień Dziecka. – Ale ze mnie gapa – pomyślał Wiercipiętek, zjadając wielki kawał tortu.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69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To dla Was kochane  dzieci z okazji Waszego Święta</a:t>
            </a:r>
            <a:endParaRPr lang="pl-PL" b="1" dirty="0"/>
          </a:p>
        </p:txBody>
      </p:sp>
      <p:pic>
        <p:nvPicPr>
          <p:cNvPr id="7" name="Symbol zastępczy zawartości 6" descr="MIĘDZYNARODOWY DZIEŃ DZIECKA - Lokalna Grupa Działania Biebrzański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776864" cy="4680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9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solidFill>
            <a:srgbClr val="66FF99"/>
          </a:solidFill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Baśniowa kapela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040560"/>
          </a:xfrm>
          <a:solidFill>
            <a:srgbClr val="33CC33"/>
          </a:solidFill>
        </p:spPr>
        <p:txBody>
          <a:bodyPr>
            <a:normAutofit lnSpcReduction="10000"/>
          </a:bodyPr>
          <a:lstStyle/>
          <a:p>
            <a:endParaRPr lang="pl-PL" sz="2800" dirty="0" smtClean="0"/>
          </a:p>
          <a:p>
            <a:pPr algn="ctr"/>
            <a:r>
              <a:rPr lang="pl-PL" sz="2800" b="1" dirty="0" smtClean="0">
                <a:latin typeface="Arial Black" panose="020B0A04020102020204" pitchFamily="34" charset="0"/>
              </a:rPr>
              <a:t>Ref: Każdy jest piękny także ty, lecz na swój sposób uwierz mi.</a:t>
            </a:r>
          </a:p>
          <a:p>
            <a:pPr marL="0" indent="0">
              <a:buNone/>
            </a:pPr>
            <a:r>
              <a:rPr lang="pl-PL" sz="2800" dirty="0" smtClean="0"/>
              <a:t>1. Znalazłem siłę w sobie i odkryłem siebie na nowo</a:t>
            </a:r>
          </a:p>
          <a:p>
            <a:r>
              <a:rPr lang="pl-PL" sz="2800" dirty="0" smtClean="0"/>
              <a:t>To co mąciło w głowie już odeszło daje ci słowo.</a:t>
            </a:r>
          </a:p>
          <a:p>
            <a:pPr marL="0" indent="0">
              <a:buNone/>
            </a:pPr>
            <a:r>
              <a:rPr lang="pl-PL" sz="2800" dirty="0" smtClean="0"/>
              <a:t>2. Ktoś kocha mnie ja czuję, że prawdziwie</a:t>
            </a:r>
          </a:p>
          <a:p>
            <a:pPr marL="0" indent="0">
              <a:buNone/>
            </a:pPr>
            <a:r>
              <a:rPr lang="pl-PL" sz="2800" dirty="0" smtClean="0"/>
              <a:t>    Nie mniej, nie więcej dostrzega i szanuje </a:t>
            </a:r>
            <a:br>
              <a:rPr lang="pl-PL" sz="2800" dirty="0" smtClean="0"/>
            </a:br>
            <a:r>
              <a:rPr lang="pl-PL" sz="2800" dirty="0" smtClean="0"/>
              <a:t>jest tak blisko   ma dla mnie serce.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800" dirty="0">
                <a:hlinkClick r:id="rId2"/>
              </a:rPr>
              <a:t>https://www.youtube.com/watch?v=jrG2PKmkrrA</a:t>
            </a:r>
            <a:endParaRPr lang="pl-PL" sz="2800" dirty="0">
              <a:solidFill>
                <a:srgbClr val="33CC33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5069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66FF99"/>
          </a:solidFill>
        </p:spPr>
        <p:txBody>
          <a:bodyPr/>
          <a:lstStyle/>
          <a:p>
            <a:r>
              <a:rPr lang="pl-PL" b="1" dirty="0" smtClean="0"/>
              <a:t>Wspaniałe dzieci </a:t>
            </a:r>
            <a:r>
              <a:rPr lang="pl-PL" b="1" dirty="0"/>
              <a:t>ś</a:t>
            </a:r>
            <a:r>
              <a:rPr lang="pl-PL" b="1" dirty="0" smtClean="0"/>
              <a:t>wiata!</a:t>
            </a:r>
            <a:endParaRPr lang="pl-PL" b="1" dirty="0"/>
          </a:p>
        </p:txBody>
      </p:sp>
      <p:pic>
        <p:nvPicPr>
          <p:cNvPr id="6" name="Symbol zastępczy zawartości 5" descr="Dzieci Świata - Pomoce szkol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88832" cy="49685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4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66FF99"/>
          </a:solidFill>
        </p:spPr>
        <p:txBody>
          <a:bodyPr>
            <a:normAutofit/>
          </a:bodyPr>
          <a:lstStyle/>
          <a:p>
            <a:r>
              <a:rPr lang="pl-PL" sz="3600" b="1" dirty="0" smtClean="0"/>
              <a:t>A teraz zaśpiewaj: </a:t>
            </a:r>
            <a:r>
              <a:rPr lang="pl-PL" sz="3600" b="1" dirty="0"/>
              <a:t>M</a:t>
            </a:r>
            <a:r>
              <a:rPr lang="pl-PL" sz="3600" b="1" dirty="0" smtClean="0"/>
              <a:t>ały listek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Mały listek, jak liścik wpadł do moich rąk</a:t>
            </a:r>
          </a:p>
          <a:p>
            <a:pPr marL="0" indent="0">
              <a:buNone/>
            </a:pPr>
            <a:r>
              <a:rPr lang="pl-PL" dirty="0" smtClean="0"/>
              <a:t>Chodzę, czytam, myślę skąd się tutaj wziął,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bo na listku ktoś napisał takie piękne słowa. </a:t>
            </a:r>
          </a:p>
          <a:p>
            <a:pPr marL="0" indent="0">
              <a:buNone/>
            </a:pPr>
            <a:r>
              <a:rPr lang="pl-PL" dirty="0" smtClean="0"/>
              <a:t>Przez aniołka Bóg  mi mówi,</a:t>
            </a:r>
            <a:br>
              <a:rPr lang="pl-PL" dirty="0" smtClean="0"/>
            </a:br>
            <a:r>
              <a:rPr lang="pl-PL" dirty="0" smtClean="0"/>
              <a:t>jak mnie bardzo kocha.</a:t>
            </a:r>
          </a:p>
          <a:p>
            <a:pPr marL="0" indent="0">
              <a:buNone/>
            </a:pPr>
            <a:r>
              <a:rPr lang="pl-PL" smtClean="0"/>
              <a:t>REF: </a:t>
            </a:r>
            <a:r>
              <a:rPr lang="pl-PL" b="1" smtClean="0">
                <a:solidFill>
                  <a:srgbClr val="FF0000"/>
                </a:solidFill>
                <a:latin typeface="Arial Black" panose="020B0A04020102020204" pitchFamily="34" charset="0"/>
              </a:rPr>
              <a:t>Jestem 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ukochanym </a:t>
            </a:r>
            <a:r>
              <a:rPr lang="pl-PL" b="1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pl-PL" b="1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b="1" smtClean="0">
                <a:solidFill>
                  <a:srgbClr val="FF0000"/>
                </a:solidFill>
                <a:latin typeface="Arial Black" panose="020B0A04020102020204" pitchFamily="34" charset="0"/>
              </a:rPr>
              <a:t>      dzieckiem 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Boga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Jestem, jestem. </a:t>
            </a:r>
            <a:endParaRPr lang="pl-PL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>
                <a:hlinkClick r:id="rId2"/>
              </a:rPr>
              <a:t>https://www.youtube.com/watch?v=GWW0rvpsdig</a:t>
            </a:r>
            <a:endParaRPr lang="pl-PL" dirty="0"/>
          </a:p>
        </p:txBody>
      </p:sp>
      <p:pic>
        <p:nvPicPr>
          <p:cNvPr id="4" name="Obraz 3" descr="Słońce jest w każdym w Muzeum zdzkul w MyViMu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857811" cy="29131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40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>
            <a:noAutofit/>
          </a:bodyPr>
          <a:lstStyle/>
          <a:p>
            <a:r>
              <a:rPr lang="pl-PL" sz="3200" b="1" dirty="0" smtClean="0"/>
              <a:t>Zadanie dla dzieci: dzisiaj baw się dobrze. Pokoloruj medal, wytnij i przyklej sznureczek.</a:t>
            </a:r>
            <a:endParaRPr lang="pl-PL" sz="3200" b="1" dirty="0"/>
          </a:p>
        </p:txBody>
      </p:sp>
      <p:pic>
        <p:nvPicPr>
          <p:cNvPr id="4" name="Symbol zastępczy zawartości 3" descr="dzień dziec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896544" cy="48245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61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66FF99"/>
          </a:solidFill>
        </p:spPr>
        <p:txBody>
          <a:bodyPr>
            <a:normAutofit/>
          </a:bodyPr>
          <a:lstStyle/>
          <a:p>
            <a:r>
              <a:rPr lang="pl-PL" sz="3200" b="1" dirty="0" smtClean="0"/>
              <a:t>Wzór medalu: </a:t>
            </a:r>
            <a:r>
              <a:rPr lang="pl-PL" sz="3200" dirty="0" smtClean="0"/>
              <a:t>Jeśli nie możecie  wydrukować narysujcie sami. </a:t>
            </a:r>
            <a:endParaRPr lang="pl-PL" sz="3200" dirty="0"/>
          </a:p>
        </p:txBody>
      </p:sp>
      <p:pic>
        <p:nvPicPr>
          <p:cNvPr id="4" name="Symbol zastępczy zawartości 3" descr="dzień dziec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5112568" cy="5112568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6" name="Obraz 5" descr="Przypinka button badge: Dzień Dziec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56792"/>
            <a:ext cx="284837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Prezent na Dzień Dziecka - upominki, prezenty | e-upominki.p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9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MODLITWA: </a:t>
            </a:r>
            <a:r>
              <a:rPr lang="pl-PL" dirty="0" smtClean="0"/>
              <a:t>W imię Ojca, i Syna,</a:t>
            </a:r>
            <a:br>
              <a:rPr lang="pl-PL" dirty="0" smtClean="0"/>
            </a:br>
            <a:r>
              <a:rPr lang="pl-PL" dirty="0" smtClean="0"/>
              <a:t> i Ducha Świętego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66FF99"/>
          </a:solidFill>
        </p:spPr>
        <p:txBody>
          <a:bodyPr/>
          <a:lstStyle/>
          <a:p>
            <a:endParaRPr lang="pl-PL" dirty="0" smtClean="0"/>
          </a:p>
          <a:p>
            <a:r>
              <a:rPr lang="pl-PL" b="1" dirty="0" smtClean="0"/>
              <a:t>WPROWADZENIE:</a:t>
            </a:r>
            <a:r>
              <a:rPr lang="pl-PL" dirty="0" smtClean="0"/>
              <a:t> Dzieci są najwspanialszymi osobami na świecie. Kochamy je wszyscy. Są radosne, uśmiechnięte, szczere, prawdziwe, kochane. Już w Piśmie Świętym czytamy </a:t>
            </a:r>
            <a:br>
              <a:rPr lang="pl-PL" dirty="0" smtClean="0"/>
            </a:br>
            <a:r>
              <a:rPr lang="pl-PL" dirty="0" smtClean="0"/>
              <a:t>o tym, jak Pan Jezus chciał się z dziećmi spotykać.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0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solidFill>
            <a:srgbClr val="66FF99"/>
          </a:solidFill>
        </p:spPr>
        <p:txBody>
          <a:bodyPr>
            <a:normAutofit/>
          </a:bodyPr>
          <a:lstStyle/>
          <a:p>
            <a:r>
              <a:rPr lang="pl-PL" sz="3600" b="1" dirty="0" smtClean="0"/>
              <a:t>Radosne dzieci </a:t>
            </a:r>
            <a:endParaRPr lang="pl-PL" sz="3600" b="1" dirty="0"/>
          </a:p>
        </p:txBody>
      </p:sp>
      <p:pic>
        <p:nvPicPr>
          <p:cNvPr id="4" name="Symbol zastępczy zawartości 3" descr="Dance Baby - zajęcia dla dzieci w wieku 2-3 lata - Aktualności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88228" cy="50981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29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W ewangelii według św. Marka </a:t>
            </a:r>
            <a:r>
              <a:rPr lang="pl-PL" sz="3600" b="1" dirty="0" err="1" smtClean="0">
                <a:solidFill>
                  <a:srgbClr val="FF0000"/>
                </a:solidFill>
              </a:rPr>
              <a:t>roz</a:t>
            </a:r>
            <a:r>
              <a:rPr lang="pl-PL" sz="3600" b="1" dirty="0" smtClean="0">
                <a:solidFill>
                  <a:srgbClr val="FF0000"/>
                </a:solidFill>
              </a:rPr>
              <a:t>. 10 werset od 13-15 czytamy: 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  <a:solidFill>
            <a:srgbClr val="66FF99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/>
              <a:t> </a:t>
            </a:r>
            <a:r>
              <a:rPr lang="pl-PL" b="1" dirty="0"/>
              <a:t> </a:t>
            </a:r>
            <a:r>
              <a:rPr lang="pl-PL" b="1" dirty="0" smtClean="0"/>
              <a:t>”</a:t>
            </a:r>
            <a:r>
              <a:rPr lang="pl-PL" dirty="0" smtClean="0"/>
              <a:t>Przynosili </a:t>
            </a:r>
            <a:r>
              <a:rPr lang="pl-PL" dirty="0"/>
              <a:t>Mu również dzieci, żeby ich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dotknął</a:t>
            </a:r>
            <a:r>
              <a:rPr lang="pl-PL" dirty="0"/>
              <a:t>; lecz uczniowie szorstko zabraniali im tego. </a:t>
            </a:r>
            <a:r>
              <a:rPr lang="pl-PL" b="1" dirty="0"/>
              <a:t> </a:t>
            </a:r>
            <a:r>
              <a:rPr lang="pl-PL" dirty="0"/>
              <a:t>A Jezus, widząc to, oburzył się i rzekł do nich: «</a:t>
            </a:r>
            <a:r>
              <a:rPr lang="pl-PL" dirty="0">
                <a:solidFill>
                  <a:srgbClr val="7030A0"/>
                </a:solidFill>
                <a:latin typeface="Arial Black" panose="020B0A04020102020204" pitchFamily="34" charset="0"/>
              </a:rPr>
              <a:t>Pozwólcie dzieciom przychodzić do Mnie, nie przeszkadzajcie im; do takich bowiem należy królestwo Boże.</a:t>
            </a:r>
            <a:r>
              <a:rPr lang="pl-PL" dirty="0"/>
              <a:t> </a:t>
            </a:r>
            <a:r>
              <a:rPr lang="pl-PL" b="1" dirty="0"/>
              <a:t> </a:t>
            </a:r>
            <a:r>
              <a:rPr lang="pl-PL" dirty="0" smtClean="0"/>
              <a:t>Zaprawdę</a:t>
            </a:r>
            <a:r>
              <a:rPr lang="pl-PL" dirty="0"/>
              <a:t>, powiadam wam: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Kto </a:t>
            </a:r>
            <a:r>
              <a:rPr lang="pl-PL" dirty="0"/>
              <a:t>nie przyjmie królestwa Bożego jak dziecko, ten nie wejdzie do niego». </a:t>
            </a:r>
            <a:r>
              <a:rPr lang="pl-PL" b="1" dirty="0"/>
              <a:t> </a:t>
            </a:r>
            <a:r>
              <a:rPr lang="pl-PL" dirty="0"/>
              <a:t>I biorąc je w objęcia, kładł na nie ręce i błogosławił </a:t>
            </a:r>
            <a:r>
              <a:rPr lang="pl-PL" dirty="0" smtClean="0"/>
              <a:t>je”.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67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Pan Jezus i dzieci</a:t>
            </a:r>
            <a:endParaRPr lang="pl-PL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 descr="O ŹRÓDŁACH NIEWIARY cz. II | La gloria de la Santisima Vir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4752528" cy="540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73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4248472" cy="6120680"/>
          </a:xfrm>
          <a:solidFill>
            <a:srgbClr val="66FF99"/>
          </a:solidFill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Pan Jezus bardzo kochał dzieci. </a:t>
            </a:r>
            <a:br>
              <a:rPr lang="pl-PL" dirty="0" smtClean="0"/>
            </a:br>
            <a:r>
              <a:rPr lang="pl-PL" dirty="0" smtClean="0"/>
              <a:t>Spotykał  się z nimi. </a:t>
            </a:r>
            <a:br>
              <a:rPr lang="pl-PL" dirty="0" smtClean="0"/>
            </a:br>
            <a:r>
              <a:rPr lang="pl-PL" dirty="0" smtClean="0"/>
              <a:t>Brał je na ręce </a:t>
            </a:r>
            <a:br>
              <a:rPr lang="pl-PL" dirty="0" smtClean="0"/>
            </a:br>
            <a:r>
              <a:rPr lang="pl-PL" dirty="0" smtClean="0"/>
              <a:t>i błogosławił. </a:t>
            </a:r>
            <a:br>
              <a:rPr lang="pl-PL" dirty="0" smtClean="0"/>
            </a:br>
            <a:r>
              <a:rPr lang="pl-PL" dirty="0" smtClean="0"/>
              <a:t>Od chwili chrztu świętego jestem dzieckiem Pana Boga.</a:t>
            </a:r>
            <a:r>
              <a:rPr lang="pl-PL" dirty="0"/>
              <a:t> </a:t>
            </a:r>
            <a:r>
              <a:rPr lang="pl-PL" dirty="0" smtClean="0"/>
              <a:t>Powtórzcie za mną: </a:t>
            </a:r>
            <a:r>
              <a:rPr lang="pl-PL" b="1" dirty="0" smtClean="0">
                <a:solidFill>
                  <a:srgbClr val="FF0000"/>
                </a:solidFill>
              </a:rPr>
              <a:t>Bóg </a:t>
            </a:r>
            <a:r>
              <a:rPr lang="pl-PL" b="1" dirty="0">
                <a:solidFill>
                  <a:srgbClr val="FF0000"/>
                </a:solidFill>
              </a:rPr>
              <a:t>przytulił mnie do siebie, chce mnie spotkać kiedyś w niebie</a:t>
            </a:r>
            <a:r>
              <a:rPr lang="pl-PL" dirty="0"/>
              <a:t>.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104456" cy="5040560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Obraz 3" descr="Nowy Testament Dla Dzieci Pan Jezus Nas Kocha by Various artist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032448" cy="5616624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</p:pic>
    </p:spTree>
    <p:extLst>
      <p:ext uri="{BB962C8B-B14F-4D97-AF65-F5344CB8AC3E}">
        <p14:creationId xmlns:p14="http://schemas.microsoft.com/office/powerpoint/2010/main" val="4839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33CC33"/>
                </a:solidFill>
                <a:latin typeface="Arial Black" panose="020B0A04020102020204" pitchFamily="34" charset="0"/>
              </a:rPr>
              <a:t>Dzieci z różnych stron świata</a:t>
            </a:r>
            <a:endParaRPr lang="pl-PL" b="1" dirty="0">
              <a:solidFill>
                <a:srgbClr val="33CC33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Symbol zastępczy zawartości 6" descr="Różnych Narodowości Dzieci Ludzi - Darmowe zdjęcie na Pixaba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488832" cy="4752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94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 czerwca obchodzimy Dzień Dziecka </a:t>
            </a:r>
            <a:endParaRPr lang="pl-PL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12568"/>
          </a:xfrm>
          <a:solidFill>
            <a:srgbClr val="99FF99"/>
          </a:solidFill>
        </p:spPr>
        <p:txBody>
          <a:bodyPr/>
          <a:lstStyle/>
          <a:p>
            <a:r>
              <a:rPr lang="pl-PL" dirty="0" smtClean="0"/>
              <a:t>Posłuchajcie, jak ten dzień spędził Wiercipiętek </a:t>
            </a:r>
            <a:br>
              <a:rPr lang="pl-PL" dirty="0" smtClean="0"/>
            </a:br>
            <a:r>
              <a:rPr lang="pl-PL" dirty="0" smtClean="0"/>
              <a:t>i kogo spotkał podczas przejażdżki rowerem </a:t>
            </a:r>
          </a:p>
          <a:p>
            <a:endParaRPr lang="pl-PL" dirty="0"/>
          </a:p>
        </p:txBody>
      </p:sp>
      <p:pic>
        <p:nvPicPr>
          <p:cNvPr id="6" name="Symbol zastępczy zawartości 3" descr="Nadchodzący Dzień Dziecka! – &quot;KONTAKT&quot; Publiczna Szkoła Podstawowa ...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40" y="2711847"/>
            <a:ext cx="4677428" cy="3562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449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Opowiadanie: Wiercipiętek i Dzień Dziecka 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256584"/>
          </a:xfrm>
          <a:solidFill>
            <a:srgbClr val="99FF99"/>
          </a:solidFill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Pewnego słonecznego ranka Wiercipiętek, nie budząc nikogo, wziął swój rower i wybrał się na przejażdżkę do lasu. Po drodze spotkał znajomego wróbla, który zaćwierkał: </a:t>
            </a:r>
            <a:r>
              <a:rPr lang="pl-PL" dirty="0" err="1" smtClean="0"/>
              <a:t>Ooo</a:t>
            </a:r>
            <a:r>
              <a:rPr lang="pl-PL" dirty="0" smtClean="0"/>
              <a:t>! Wiercipiętek" Wszystkiego najlepszego! – Ale z jakiej okazji? – spytał zdziwiony Wiercipiętek, lecz wróbel zdążył już odlecieć.  Po chwili, gdy przejeżdżał koło dziupli rudej wiewiórki, ta zawołała: – Zatrzymaj się na chwilę. </a:t>
            </a:r>
            <a:r>
              <a:rPr lang="pl-PL" dirty="0" err="1" smtClean="0"/>
              <a:t>Wiercipiętku</a:t>
            </a:r>
            <a:r>
              <a:rPr lang="pl-PL" dirty="0" smtClean="0"/>
              <a:t>" po czym dała mu woreczek jego ulubionych bukowych orzeszków i dodała:-Wszystkiego dobrego! – Dziękuję-powiedział zdziwiony Wiercipiętek i pomyślał: „Dziwne, przecież urodziny już miałem, czyżby wiewiórka </a:t>
            </a:r>
            <a:br>
              <a:rPr lang="pl-PL" dirty="0" smtClean="0"/>
            </a:br>
            <a:r>
              <a:rPr lang="pl-PL" dirty="0" smtClean="0"/>
              <a:t>o tym nie wiedziała?", ale nic nie powiedział, bo nie chciał być niegrzeczny. Gdy wracał do domu opowiedzieć mamie, co go dziś spotkało, usłyszał głos myszki: – </a:t>
            </a:r>
            <a:r>
              <a:rPr lang="pl-PL" dirty="0" err="1" smtClean="0"/>
              <a:t>Wiercipiętku</a:t>
            </a:r>
            <a:r>
              <a:rPr lang="pl-PL" dirty="0" smtClean="0"/>
              <a:t>! Wszystkiego najlepszego! Pozdrów też </a:t>
            </a:r>
            <a:r>
              <a:rPr lang="pl-PL" dirty="0" err="1" smtClean="0"/>
              <a:t>Wierciłapkę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err="1" smtClean="0"/>
              <a:t>Wiercinoska</a:t>
            </a:r>
            <a:r>
              <a:rPr lang="pl-PL" dirty="0" smtClean="0"/>
              <a:t>! |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6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513</Words>
  <Application>Microsoft Office PowerPoint</Application>
  <PresentationFormat>Pokaz na ekranie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Katecheza 19</vt:lpstr>
      <vt:lpstr>MODLITWA: W imię Ojca, i Syna,  i Ducha Świętego</vt:lpstr>
      <vt:lpstr>Radosne dzieci </vt:lpstr>
      <vt:lpstr>W ewangelii według św. Marka roz. 10 werset od 13-15 czytamy: </vt:lpstr>
      <vt:lpstr>Pan Jezus i dzieci</vt:lpstr>
      <vt:lpstr>Prezentacja programu PowerPoint</vt:lpstr>
      <vt:lpstr>Dzieci z różnych stron świata</vt:lpstr>
      <vt:lpstr>1 czerwca obchodzimy Dzień Dziecka </vt:lpstr>
      <vt:lpstr>Opowiadanie: Wiercipiętek i Dzień Dziecka </vt:lpstr>
      <vt:lpstr>Prezentacja programu PowerPoint</vt:lpstr>
      <vt:lpstr>To dla Was kochane  dzieci z okazji Waszego Święta</vt:lpstr>
      <vt:lpstr>Baśniowa kapela</vt:lpstr>
      <vt:lpstr>Wspaniałe dzieci świata!</vt:lpstr>
      <vt:lpstr>A teraz zaśpiewaj: Mały listek</vt:lpstr>
      <vt:lpstr>Zadanie dla dzieci: dzisiaj baw się dobrze. Pokoloruj medal, wytnij i przyklej sznureczek.</vt:lpstr>
      <vt:lpstr>Wzór medalu: Jeśli nie możecie  wydrukować narysujcie sami.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Katecheza 20</dc:title>
  <dc:creator>User</dc:creator>
  <cp:lastModifiedBy>User</cp:lastModifiedBy>
  <cp:revision>17</cp:revision>
  <dcterms:created xsi:type="dcterms:W3CDTF">2020-05-25T09:55:03Z</dcterms:created>
  <dcterms:modified xsi:type="dcterms:W3CDTF">2020-05-31T14:59:08Z</dcterms:modified>
</cp:coreProperties>
</file>