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4" r:id="rId7"/>
    <p:sldId id="263" r:id="rId8"/>
    <p:sldId id="265" r:id="rId9"/>
    <p:sldId id="266" r:id="rId10"/>
    <p:sldId id="268" r:id="rId11"/>
    <p:sldId id="258" r:id="rId12"/>
    <p:sldId id="269" r:id="rId13"/>
    <p:sldId id="267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84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74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30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44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6805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902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121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449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504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65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668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6A20A-4852-4D8D-BF41-8700F6EF6FF9}" type="datetimeFigureOut">
              <a:rPr lang="pl-PL" smtClean="0"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1990B-24B6-453C-B0CF-8465114F5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455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6Fm_szQ07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qh5RBysD_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b="1" smtClean="0"/>
              <a:t>Katecheza 18 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6440760" cy="1921768"/>
          </a:xfrm>
          <a:solidFill>
            <a:srgbClr val="FFFF66"/>
          </a:solidFill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Pan Jezus zsyła Ducha Świętego</a:t>
            </a:r>
            <a:b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kl. 0</a:t>
            </a:r>
            <a:endParaRPr lang="pl-PL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Obraz 3" descr="Symbol ducha świętego Grafika wektorowa - ducha, religia klasa 4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4"/>
            <a:ext cx="2240280" cy="20485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551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Rysunki Ducha Świętego narysowane przez dzieci</a:t>
            </a:r>
            <a:endParaRPr lang="pl-PL" sz="36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6423744" cy="5243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2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Posłuchaj i zaśpiewaj </a:t>
            </a:r>
            <a:endParaRPr lang="pl-PL" sz="3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544616"/>
          </a:xfrm>
          <a:solidFill>
            <a:srgbClr val="FFFF66"/>
          </a:solidFill>
        </p:spPr>
        <p:txBody>
          <a:bodyPr>
            <a:normAutofit fontScale="92500"/>
          </a:bodyPr>
          <a:lstStyle/>
          <a:p>
            <a:endParaRPr lang="pl-PL" dirty="0" smtClean="0"/>
          </a:p>
          <a:p>
            <a:r>
              <a:rPr lang="pl-PL" dirty="0" smtClean="0"/>
              <a:t>Ref</a:t>
            </a:r>
            <a:r>
              <a:rPr lang="pl-PL" dirty="0"/>
              <a:t>. Duchu Święty uśmiechnięty, do nas przyjdź /x2</a:t>
            </a:r>
          </a:p>
          <a:p>
            <a:r>
              <a:rPr lang="pl-PL" dirty="0"/>
              <a:t>1. Otwórz nasze uszy, by słuchały. Otwórz nasze uszy! /x2</a:t>
            </a:r>
            <a:br>
              <a:rPr lang="pl-PL" dirty="0"/>
            </a:br>
            <a:r>
              <a:rPr lang="pl-PL" dirty="0"/>
              <a:t>2. Rozpal nasze serca, by kochały. Rozpal nasze serca! /x2</a:t>
            </a:r>
            <a:br>
              <a:rPr lang="pl-PL" dirty="0"/>
            </a:br>
            <a:r>
              <a:rPr lang="pl-PL" dirty="0"/>
              <a:t>3. Myślisz, czujesz, kochasz, jesteś we mnie.</a:t>
            </a:r>
            <a:br>
              <a:rPr lang="pl-PL" dirty="0"/>
            </a:br>
            <a:r>
              <a:rPr lang="pl-PL" dirty="0"/>
              <a:t>Myślisz, czujesz, kochasz! /</a:t>
            </a:r>
            <a:r>
              <a:rPr lang="pl-PL" dirty="0" smtClean="0"/>
              <a:t>x2</a:t>
            </a:r>
          </a:p>
          <a:p>
            <a:r>
              <a:rPr lang="pl-PL" dirty="0" smtClean="0"/>
              <a:t>Mocni w Duchu </a:t>
            </a:r>
            <a:r>
              <a:rPr lang="pl-PL" dirty="0" smtClean="0">
                <a:hlinkClick r:id="rId2"/>
              </a:rPr>
              <a:t>https</a:t>
            </a:r>
            <a:r>
              <a:rPr lang="pl-PL" dirty="0">
                <a:hlinkClick r:id="rId2"/>
              </a:rPr>
              <a:t>://www.youtube.com/watch?v=u6Fm_szQ070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915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57018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Duchu Święty dziękujemy, że jesteś z Nami</a:t>
            </a: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</a:t>
            </a:r>
            <a:endParaRPr lang="pl-PL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Symbol zastępczy zawartości 3" descr="PREZENT DUCHA ŚWIĘTEGO - Ułóż Puzzle Online za darmo na Puzzle Factor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7200800" cy="44644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698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Zadanie dla dzieci</a:t>
            </a:r>
            <a:endParaRPr lang="pl-PL" sz="36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785395"/>
          </a:xfrm>
          <a:solidFill>
            <a:srgbClr val="FFFF66"/>
          </a:solidFill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Wykonaj prace w katechizmie: </a:t>
            </a:r>
            <a:r>
              <a:rPr lang="pl-PL" b="1" dirty="0" smtClean="0">
                <a:solidFill>
                  <a:srgbClr val="FF0000"/>
                </a:solidFill>
              </a:rPr>
              <a:t>wytnij puzzle Duch Święty </a:t>
            </a:r>
            <a:r>
              <a:rPr lang="pl-PL" dirty="0" smtClean="0"/>
              <a:t>i przyklej w tabelce. </a:t>
            </a:r>
            <a:br>
              <a:rPr lang="pl-PL" dirty="0" smtClean="0"/>
            </a:br>
            <a:r>
              <a:rPr lang="pl-PL" dirty="0" smtClean="0"/>
              <a:t>Katecheza 51 (moja podpowiedz: zacznij przyklejać puzzle od góry w prawym rogu. Tabelka jest większa od puzzli, resztę możesz dorysować).</a:t>
            </a:r>
          </a:p>
          <a:p>
            <a:r>
              <a:rPr lang="pl-PL" dirty="0" smtClean="0"/>
              <a:t>Pozdrawiam Monika Piwowarczyk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161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600" b="1" dirty="0" smtClean="0"/>
              <a:t> </a:t>
            </a:r>
            <a:r>
              <a:rPr lang="pl-PL" sz="3600" b="1" dirty="0" smtClean="0">
                <a:solidFill>
                  <a:srgbClr val="FF0000"/>
                </a:solidFill>
              </a:rPr>
              <a:t>MODLITWA: W imię </a:t>
            </a:r>
            <a:r>
              <a:rPr lang="pl-PL" sz="3600" b="1" dirty="0">
                <a:solidFill>
                  <a:srgbClr val="FF0000"/>
                </a:solidFill>
              </a:rPr>
              <a:t>O</a:t>
            </a:r>
            <a:r>
              <a:rPr lang="pl-PL" sz="3600" b="1" dirty="0" smtClean="0">
                <a:solidFill>
                  <a:srgbClr val="FF0000"/>
                </a:solidFill>
              </a:rPr>
              <a:t>jca i syna </a:t>
            </a:r>
            <a:br>
              <a:rPr lang="pl-PL" sz="3600" b="1" dirty="0" smtClean="0">
                <a:solidFill>
                  <a:srgbClr val="FF0000"/>
                </a:solidFill>
              </a:rPr>
            </a:br>
            <a:r>
              <a:rPr lang="pl-PL" sz="3600" b="1" dirty="0" smtClean="0">
                <a:solidFill>
                  <a:srgbClr val="FF0000"/>
                </a:solidFill>
              </a:rPr>
              <a:t>i ducha Świętego. Amen”</a:t>
            </a:r>
            <a:endParaRPr lang="pl-PL" sz="36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53136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WPROWADZENIE:</a:t>
            </a:r>
            <a:r>
              <a:rPr lang="pl-PL" dirty="0" smtClean="0"/>
              <a:t> Kiedy Pan Jezus odchodził do Ojca, Apostołom było bardzo smutno. Pan Jezus obiecał, że ześle kogoś, kto ich pocieszy, doda im odwagi.</a:t>
            </a:r>
          </a:p>
          <a:p>
            <a:endParaRPr lang="pl-PL" dirty="0"/>
          </a:p>
          <a:p>
            <a:r>
              <a:rPr lang="pl-PL" sz="2800" dirty="0" smtClean="0"/>
              <a:t> </a:t>
            </a:r>
            <a:r>
              <a:rPr lang="pl-PL" sz="2800" dirty="0">
                <a:hlinkClick r:id="rId2"/>
              </a:rPr>
              <a:t>GIENEK </a:t>
            </a:r>
            <a:r>
              <a:rPr lang="pl-PL" sz="2800" dirty="0" smtClean="0">
                <a:hlinkClick r:id="rId2"/>
              </a:rPr>
              <a:t>WASHABLE </a:t>
            </a:r>
            <a:endParaRPr lang="pl-PL" sz="2800" dirty="0">
              <a:hlinkClick r:id="rId2"/>
            </a:endParaRPr>
          </a:p>
          <a:p>
            <a:r>
              <a:rPr lang="pl-PL" sz="2800" dirty="0" smtClean="0">
                <a:hlinkClick r:id="rId2"/>
              </a:rPr>
              <a:t>Obejrzyj filmik </a:t>
            </a:r>
            <a:r>
              <a:rPr lang="pl-PL" sz="2800" dirty="0">
                <a:hlinkClick r:id="rId2"/>
              </a:rPr>
              <a:t>Zesłanie Ducha </a:t>
            </a:r>
            <a:r>
              <a:rPr lang="pl-PL" sz="2800" dirty="0" err="1" smtClean="0">
                <a:hlinkClick r:id="rId2"/>
              </a:rPr>
              <a:t>Świtęgo</a:t>
            </a:r>
            <a:r>
              <a:rPr lang="pl-PL" sz="2800" dirty="0" smtClean="0">
                <a:hlinkClick r:id="rId2"/>
              </a:rPr>
              <a:t> https</a:t>
            </a:r>
            <a:r>
              <a:rPr lang="pl-PL" sz="2800" dirty="0">
                <a:hlinkClick r:id="rId2"/>
              </a:rPr>
              <a:t>://www.youtube.com/watch?v=xqh5RBysD_I</a:t>
            </a: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54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FF0000"/>
                </a:solidFill>
              </a:rPr>
              <a:t>PRZEDSTAWIENIE PRAWDY</a:t>
            </a:r>
            <a:endParaRPr lang="pl-PL" sz="40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208912" cy="4525963"/>
          </a:xfrm>
          <a:solidFill>
            <a:srgbClr val="FFFF66"/>
          </a:solidFill>
        </p:spPr>
        <p:txBody>
          <a:bodyPr/>
          <a:lstStyle/>
          <a:p>
            <a:r>
              <a:rPr lang="pl-PL" dirty="0" smtClean="0"/>
              <a:t>Na długo przed swoim odejściem do nieba Pan Jezus obiecał: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„Ja zaś będę prosił Ojca, a innego</a:t>
            </a:r>
          </a:p>
          <a:p>
            <a:pPr algn="ctr"/>
            <a:endParaRPr lang="pl-PL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Pocieszyciela da wam, aby był</a:t>
            </a:r>
          </a:p>
          <a:p>
            <a:pPr algn="ctr"/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b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z Wami na zawsze” J 14,16</a:t>
            </a:r>
            <a:endParaRPr lang="pl-PL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7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Wieczernik: Zesłanie Ducha Świętego </a:t>
            </a:r>
            <a:endParaRPr lang="pl-PL" b="1" dirty="0">
              <a:solidFill>
                <a:srgbClr val="FF0000"/>
              </a:solidFill>
            </a:endParaRPr>
          </a:p>
        </p:txBody>
      </p:sp>
      <p:pic>
        <p:nvPicPr>
          <p:cNvPr id="4" name="Symbol zastępczy zawartości 3" descr="ZESŁANIE DUCHA ŚWIĘTEGO – Parafia MBN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7848872" cy="47525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2998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Duch Święty - POCIESZYCIEL</a:t>
            </a:r>
            <a:endParaRPr lang="pl-PL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  <a:solidFill>
            <a:srgbClr val="FFFF66"/>
          </a:solidFill>
        </p:spPr>
        <p:txBody>
          <a:bodyPr/>
          <a:lstStyle/>
          <a:p>
            <a:r>
              <a:rPr lang="pl-PL" dirty="0" smtClean="0"/>
              <a:t>Pocieszycielem nazwał Pan Jezus Ducha Świętego, który jest </a:t>
            </a:r>
            <a:r>
              <a:rPr lang="pl-PL" dirty="0" smtClean="0"/>
              <a:t>trzecią osobą </a:t>
            </a:r>
            <a:r>
              <a:rPr lang="pl-PL" dirty="0" smtClean="0"/>
              <a:t>Trójcy Świętej. Duch Święty jest Bogiem, nie możemy Go zobaczyć. </a:t>
            </a:r>
            <a:br>
              <a:rPr lang="pl-PL" dirty="0" smtClean="0"/>
            </a:br>
            <a:r>
              <a:rPr lang="pl-PL" dirty="0" smtClean="0"/>
              <a:t>Dlatego Apostołowie </a:t>
            </a:r>
            <a:br>
              <a:rPr lang="pl-PL" dirty="0" smtClean="0"/>
            </a:br>
            <a:r>
              <a:rPr lang="pl-PL" dirty="0" smtClean="0"/>
              <a:t>pierwsi otrzymali </a:t>
            </a:r>
            <a:br>
              <a:rPr lang="pl-PL" dirty="0" smtClean="0"/>
            </a:br>
            <a:r>
              <a:rPr lang="pl-PL" dirty="0" smtClean="0"/>
              <a:t>dar Jego obecności w sercu, </a:t>
            </a:r>
            <a:br>
              <a:rPr lang="pl-PL" dirty="0" smtClean="0"/>
            </a:br>
            <a:r>
              <a:rPr lang="pl-PL" dirty="0" smtClean="0"/>
              <a:t>widzieli tylko i odczuwali </a:t>
            </a:r>
            <a:br>
              <a:rPr lang="pl-PL" dirty="0" smtClean="0"/>
            </a:br>
            <a:r>
              <a:rPr lang="pl-PL" dirty="0" smtClean="0"/>
              <a:t>pewne znaki obecności Ducha Świętego. </a:t>
            </a:r>
            <a:endParaRPr lang="pl-PL" dirty="0"/>
          </a:p>
        </p:txBody>
      </p:sp>
      <p:pic>
        <p:nvPicPr>
          <p:cNvPr id="4" name="Obraz 3" descr="Znalezione obrazy dla zapytania symbol ducha świętego gołębica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174" y="3212976"/>
            <a:ext cx="2746282" cy="22322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5082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Symbole obecności Ducha Świętego</a:t>
            </a:r>
            <a:endParaRPr lang="pl-PL" b="1" dirty="0">
              <a:solidFill>
                <a:srgbClr val="FF0000"/>
              </a:solidFill>
            </a:endParaRPr>
          </a:p>
        </p:txBody>
      </p:sp>
      <p:pic>
        <p:nvPicPr>
          <p:cNvPr id="4" name="Symbol zastępczy zawartości 3" descr="DUCH ŚWIĘTY - Układanki Online na Puzzle Factor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3672407" cy="42484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5" name="Symbol zastępczy zawartości 5" descr="Dziś uroczystość Zesłania Ducha Świętego | eKAI.pl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636912"/>
            <a:ext cx="4104456" cy="37444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125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58851"/>
            <a:ext cx="4176464" cy="58150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4572000" y="1340768"/>
            <a:ext cx="4176464" cy="5256584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Gdy Duch Święty zstąpił na Apostołów poczuli oni wewnętrzną siłę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i odwagę, wyszli przed Wieczernik i do zebranych ludzi zaczęli głosić Słowo Boże. Mówili tak pięknie, odważnie i mądrze, że wiele tysięcy ludzi nawróciło się. 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95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0000"/>
                </a:solidFill>
              </a:rPr>
              <a:t>ZASTOSOWANIE ŻYCIOWE</a:t>
            </a:r>
            <a:endParaRPr lang="pl-PL" sz="36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  <a:solidFill>
            <a:srgbClr val="FFFF66"/>
          </a:solidFill>
        </p:spPr>
        <p:txBody>
          <a:bodyPr>
            <a:normAutofit fontScale="92500"/>
          </a:bodyPr>
          <a:lstStyle/>
          <a:p>
            <a:endParaRPr lang="pl-PL" dirty="0" smtClean="0"/>
          </a:p>
          <a:p>
            <a:r>
              <a:rPr lang="pl-PL" dirty="0" smtClean="0"/>
              <a:t>Od chwili chrztu świętego Duch Święty mieszka </a:t>
            </a:r>
            <a:br>
              <a:rPr lang="pl-PL" dirty="0" smtClean="0"/>
            </a:br>
            <a:r>
              <a:rPr lang="pl-PL" dirty="0" smtClean="0"/>
              <a:t>w każdym z nas, jest zawsze z nami, pomaga nam dobrze zrozumieć naukę Pana Jezusa. Opiekuje się też całą Rodzina Bożą – Kościołem.</a:t>
            </a:r>
          </a:p>
          <a:p>
            <a:r>
              <a:rPr lang="pl-PL" u="sng" dirty="0" smtClean="0"/>
              <a:t>A teraz powtórzcie za mną:</a:t>
            </a:r>
          </a:p>
          <a:p>
            <a:r>
              <a:rPr lang="pl-PL" b="1" i="1" dirty="0" smtClean="0">
                <a:solidFill>
                  <a:srgbClr val="FF0000"/>
                </a:solidFill>
              </a:rPr>
              <a:t>Duchu Święty Boże naucz nas modlić się.</a:t>
            </a:r>
          </a:p>
          <a:p>
            <a:r>
              <a:rPr lang="pl-PL" b="1" i="1" dirty="0" smtClean="0">
                <a:solidFill>
                  <a:srgbClr val="FF0000"/>
                </a:solidFill>
              </a:rPr>
              <a:t>Duchu Święty pomóż mi być dobrym.</a:t>
            </a:r>
          </a:p>
          <a:p>
            <a:r>
              <a:rPr lang="pl-PL" b="1" i="1" dirty="0" smtClean="0">
                <a:solidFill>
                  <a:srgbClr val="FF0000"/>
                </a:solidFill>
              </a:rPr>
              <a:t>Duchu Święty pociesz mnie. </a:t>
            </a:r>
            <a:endParaRPr lang="pl-PL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5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31 maja 2020r. </a:t>
            </a:r>
            <a:r>
              <a:rPr lang="pl-PL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Obchodzimy Święto </a:t>
            </a:r>
            <a:r>
              <a:rPr lang="pl-PL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Zesłania Ducha Świętego </a:t>
            </a:r>
            <a:endParaRPr lang="pl-PL" sz="36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  <a:solidFill>
            <a:srgbClr val="FFFF66"/>
          </a:solidFill>
        </p:spPr>
        <p:txBody>
          <a:bodyPr/>
          <a:lstStyle/>
          <a:p>
            <a:r>
              <a:rPr lang="pl-PL" dirty="0" smtClean="0"/>
              <a:t>Pamiątkę przyjścia Ducha Świętego obchodzimy 10 dni po Wniebowstąpieniu Pana Jezusa. Wypada ona zawsze w niedzielę. Nazywa się Zesłaniem Ducha Świętego. </a:t>
            </a:r>
            <a:br>
              <a:rPr lang="pl-PL" dirty="0" smtClean="0"/>
            </a:br>
            <a:r>
              <a:rPr lang="pl-PL" dirty="0" smtClean="0"/>
              <a:t>To Święto jest także nazywane </a:t>
            </a:r>
            <a:r>
              <a:rPr lang="pl-PL" b="1" dirty="0" smtClean="0">
                <a:solidFill>
                  <a:srgbClr val="FF0000"/>
                </a:solidFill>
              </a:rPr>
              <a:t>ZIELONYMI ŚWIĄTKAMI. </a:t>
            </a:r>
          </a:p>
          <a:p>
            <a:r>
              <a:rPr lang="pl-PL" b="1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W tym dniu co żyje: ludzie i cała przyroda chwali Pana Boga.</a:t>
            </a:r>
            <a:endParaRPr lang="pl-PL" b="1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45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236</Words>
  <Application>Microsoft Office PowerPoint</Application>
  <PresentationFormat>Pokaz na ekranie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Katecheza 18 </vt:lpstr>
      <vt:lpstr> MODLITWA: W imię Ojca i syna  i ducha Świętego. Amen”</vt:lpstr>
      <vt:lpstr>PRZEDSTAWIENIE PRAWDY</vt:lpstr>
      <vt:lpstr>Wieczernik: Zesłanie Ducha Świętego </vt:lpstr>
      <vt:lpstr>Duch Święty - POCIESZYCIEL</vt:lpstr>
      <vt:lpstr>Symbole obecności Ducha Świętego</vt:lpstr>
      <vt:lpstr>Prezentacja programu PowerPoint</vt:lpstr>
      <vt:lpstr>ZASTOSOWANIE ŻYCIOWE</vt:lpstr>
      <vt:lpstr>31 maja 2020r. Obchodzimy Święto Zesłania Ducha Świętego </vt:lpstr>
      <vt:lpstr>Rysunki Ducha Świętego narysowane przez dzieci</vt:lpstr>
      <vt:lpstr>Posłuchaj i zaśpiewaj </vt:lpstr>
      <vt:lpstr>Duchu Święty dziękujemy, że jesteś z Nami.</vt:lpstr>
      <vt:lpstr>Zadanie dla dzieci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User</cp:lastModifiedBy>
  <cp:revision>11</cp:revision>
  <dcterms:created xsi:type="dcterms:W3CDTF">2020-05-15T12:08:54Z</dcterms:created>
  <dcterms:modified xsi:type="dcterms:W3CDTF">2020-05-25T15:16:58Z</dcterms:modified>
</cp:coreProperties>
</file>