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59" r:id="rId7"/>
    <p:sldId id="260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66"/>
    <a:srgbClr val="FFCC66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EB5BB-B27B-4C3B-90EE-09A1F6F86CAA}" type="datetimeFigureOut">
              <a:rPr lang="pl-PL" smtClean="0"/>
              <a:t>01.06.2020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74A27-67E2-4609-BA4F-BA995CA33D5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hiu1I5a_0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b="1" dirty="0" smtClean="0"/>
              <a:t>Katecheza 18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3501008"/>
            <a:ext cx="6440760" cy="2137792"/>
          </a:xfrm>
          <a:solidFill>
            <a:srgbClr val="FF9966"/>
          </a:solidFill>
        </p:spPr>
        <p:txBody>
          <a:bodyPr>
            <a:normAutofit lnSpcReduction="10000"/>
          </a:bodyPr>
          <a:lstStyle/>
          <a:p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Dziękuję </a:t>
            </a:r>
            <a:r>
              <a:rPr lang="pl-PL" b="1" dirty="0">
                <a:solidFill>
                  <a:srgbClr val="FF0000"/>
                </a:solidFill>
                <a:latin typeface="Arial Black" panose="020B0A04020102020204" pitchFamily="34" charset="0"/>
              </a:rPr>
              <a:t>Panu Jezusowi za Jego miłość</a:t>
            </a:r>
            <a:r>
              <a:rPr lang="pl-PL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</a:t>
            </a:r>
            <a:br>
              <a:rPr lang="pl-PL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dirty="0" smtClean="0"/>
              <a:t>t. 59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CCFF"/>
          </a:solidFill>
        </p:spPr>
        <p:txBody>
          <a:bodyPr>
            <a:normAutofit fontScale="90000"/>
          </a:bodyPr>
          <a:lstStyle/>
          <a:p>
            <a:r>
              <a:rPr lang="pl-PL" b="1" dirty="0" smtClean="0"/>
              <a:t>O co możesz poprosić Pana Jezusa?</a:t>
            </a:r>
            <a:endParaRPr lang="pl-PL" b="1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956248" cy="4781128"/>
          </a:xfrm>
          <a:solidFill>
            <a:srgbClr val="FF9966"/>
          </a:solidFill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Pan Jezus ma dla nas zawsze otwarte serce pełne miłości. </a:t>
            </a:r>
            <a:r>
              <a:rPr lang="pl-PL" b="1" dirty="0" smtClean="0">
                <a:solidFill>
                  <a:srgbClr val="FF0000"/>
                </a:solidFill>
              </a:rPr>
              <a:t>Czeka na nas na nabożeństwach czerwcowych. 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dirty="0" smtClean="0"/>
              <a:t>Nie zapomnij o Nim! Przyjdź i odmawiaj litanię. </a:t>
            </a:r>
            <a:endParaRPr lang="pl-PL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00200"/>
            <a:ext cx="3672407" cy="48531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34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600" b="1" dirty="0" smtClean="0"/>
              <a:t>Zadanie dla dzieci:</a:t>
            </a:r>
            <a:endParaRPr lang="pl-PL" sz="36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Wykonaj polecenie w katechizmie t. 59</a:t>
            </a:r>
          </a:p>
          <a:p>
            <a:endParaRPr lang="pl-PL" dirty="0"/>
          </a:p>
          <a:p>
            <a:endParaRPr lang="pl-PL" dirty="0" smtClean="0"/>
          </a:p>
          <a:p>
            <a:endParaRPr lang="pl-PL" b="1" dirty="0"/>
          </a:p>
        </p:txBody>
      </p:sp>
      <p:pic>
        <p:nvPicPr>
          <p:cNvPr id="7" name="Obraz 6" descr="Najświętsze Serce Jezus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48880"/>
            <a:ext cx="7416824" cy="41764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6368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22114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pl-PL" sz="3600" b="1" dirty="0" smtClean="0"/>
              <a:t>MODLITWA: </a:t>
            </a:r>
            <a:r>
              <a:rPr lang="pl-PL" sz="3600" dirty="0" smtClean="0"/>
              <a:t>zaśpiewaj, pokaż , zatańcz.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328592"/>
          </a:xfrm>
          <a:solidFill>
            <a:srgbClr val="FFCC66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REF: Sercem kocham Jezusa</a:t>
            </a:r>
          </a:p>
          <a:p>
            <a:pPr marL="0" indent="0" algn="ctr">
              <a:buNone/>
            </a:pPr>
            <a:r>
              <a:rPr lang="pl-PL" b="1" dirty="0"/>
              <a:t>Sercem kocham Jezusa</a:t>
            </a:r>
          </a:p>
          <a:p>
            <a:pPr marL="0" indent="0" algn="ctr">
              <a:buNone/>
            </a:pPr>
            <a:r>
              <a:rPr lang="pl-PL" b="1" dirty="0"/>
              <a:t>Zawsze będę go kochał</a:t>
            </a:r>
          </a:p>
          <a:p>
            <a:pPr marL="0" indent="0" algn="ctr">
              <a:buNone/>
            </a:pPr>
            <a:r>
              <a:rPr lang="pl-PL" b="1" dirty="0"/>
              <a:t>On pierwszy ukochał mnie.</a:t>
            </a:r>
          </a:p>
          <a:p>
            <a:pPr marL="0" indent="0">
              <a:buNone/>
            </a:pPr>
            <a:r>
              <a:rPr lang="pl-PL" sz="3000" dirty="0"/>
              <a:t>1. Czy dziewczynki kochają Jezusa? </a:t>
            </a:r>
            <a:r>
              <a:rPr lang="pl-PL" sz="3000" b="1" dirty="0">
                <a:solidFill>
                  <a:srgbClr val="FF0000"/>
                </a:solidFill>
              </a:rPr>
              <a:t>Tak kochamy Jezusa.</a:t>
            </a:r>
          </a:p>
          <a:p>
            <a:r>
              <a:rPr lang="pl-PL" sz="3000" dirty="0"/>
              <a:t>Dlaczego kochacie Jezusa?  </a:t>
            </a:r>
            <a:r>
              <a:rPr lang="pl-PL" sz="3000" b="1" dirty="0">
                <a:solidFill>
                  <a:srgbClr val="FF0000"/>
                </a:solidFill>
              </a:rPr>
              <a:t>Bo On pierwszy ukochał mnie</a:t>
            </a:r>
            <a:r>
              <a:rPr lang="pl-PL" sz="3000" b="1" dirty="0"/>
              <a:t>.</a:t>
            </a:r>
          </a:p>
          <a:p>
            <a:pPr marL="0" indent="0">
              <a:buNone/>
            </a:pPr>
            <a:r>
              <a:rPr lang="pl-PL" sz="3000" dirty="0"/>
              <a:t>2. Czy chłopcy kochają Jezusa? </a:t>
            </a:r>
            <a:r>
              <a:rPr lang="pl-PL" sz="3000" b="1" dirty="0">
                <a:solidFill>
                  <a:srgbClr val="7030A0"/>
                </a:solidFill>
              </a:rPr>
              <a:t>Tak kochamy Jezusa. </a:t>
            </a:r>
          </a:p>
          <a:p>
            <a:pPr marL="0" indent="0">
              <a:buNone/>
            </a:pPr>
            <a:r>
              <a:rPr lang="pl-PL" sz="3000" dirty="0"/>
              <a:t>    Dlaczego kochacie Jezusa? </a:t>
            </a:r>
            <a:r>
              <a:rPr lang="pl-PL" sz="3000" b="1" dirty="0">
                <a:solidFill>
                  <a:srgbClr val="7030A0"/>
                </a:solidFill>
              </a:rPr>
              <a:t>Bo On pierwszy ukochał mnie</a:t>
            </a:r>
            <a:r>
              <a:rPr lang="pl-PL" sz="3000" b="1" dirty="0" smtClean="0">
                <a:solidFill>
                  <a:srgbClr val="7030A0"/>
                </a:solidFill>
              </a:rPr>
              <a:t>.</a:t>
            </a:r>
            <a:r>
              <a:rPr lang="pl-PL" sz="2800" dirty="0">
                <a:hlinkClick r:id="rId2"/>
              </a:rPr>
              <a:t> </a:t>
            </a:r>
            <a:r>
              <a:rPr lang="pl-PL" sz="2800" dirty="0" smtClean="0">
                <a:hlinkClick r:id="rId2"/>
              </a:rPr>
              <a:t/>
            </a:r>
            <a:br>
              <a:rPr lang="pl-PL" sz="2800" dirty="0" smtClean="0">
                <a:hlinkClick r:id="rId2"/>
              </a:rPr>
            </a:br>
            <a:r>
              <a:rPr lang="pl-PL" sz="2800" dirty="0" smtClean="0">
                <a:hlinkClick r:id="rId2"/>
              </a:rPr>
              <a:t>https</a:t>
            </a:r>
            <a:r>
              <a:rPr lang="pl-PL" sz="2800" dirty="0">
                <a:hlinkClick r:id="rId2"/>
              </a:rPr>
              <a:t>://www.youtube.com/watch?v=vhiu1I5a_0E</a:t>
            </a:r>
            <a:endParaRPr lang="pl-PL" sz="2800" dirty="0"/>
          </a:p>
          <a:p>
            <a:pPr marL="0" indent="0">
              <a:buNone/>
            </a:pPr>
            <a:endParaRPr lang="pl-PL" sz="3000" b="1" dirty="0">
              <a:solidFill>
                <a:srgbClr val="7030A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854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 idx="4294967295"/>
          </p:nvPr>
        </p:nvSpPr>
        <p:spPr>
          <a:xfrm>
            <a:off x="251520" y="274638"/>
            <a:ext cx="7978080" cy="70609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l-PL" dirty="0" smtClean="0"/>
              <a:t>Szczęśliwy Książę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6021288"/>
          </a:xfrm>
          <a:solidFill>
            <a:srgbClr val="92D050"/>
          </a:solidFill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Pomnik Szczęśliwego Księcia dominował nad miastem. Cały był pozłacany, w miejscu oczu tkwiły dwa szafiry  a wielki rubin błyszczał na rękojeści szpady.</a:t>
            </a:r>
          </a:p>
          <a:p>
            <a:r>
              <a:rPr lang="pl-PL" dirty="0" smtClean="0"/>
              <a:t>Pewnej nocy do miasta przyfrunęła jaskółka. Zobaczyła posąg na szczycie kolumny i postanowiła tam spędzić noc. Już miała zasnąć u stóp posągu, gdy spadła na nią wielka kropla wody. Ptaszek spojrzał w górę i zobaczył, że oczy księcia pełne są łez. Spływały one po twarzy i kapały na ziemię.</a:t>
            </a:r>
          </a:p>
          <a:p>
            <a:r>
              <a:rPr lang="pl-PL" dirty="0" smtClean="0"/>
              <a:t>- Dlaczego płaczesz? – spytała serdecznie jaskółka.</a:t>
            </a:r>
          </a:p>
          <a:p>
            <a:r>
              <a:rPr lang="pl-PL" dirty="0" smtClean="0"/>
              <a:t>- Ponieważ tu z góry widzę wszystkie nędze i smutki miasta – odpowiedział książę z posągu . – chociaż moje serce jest z ołowiu, płaczę z bólu. </a:t>
            </a:r>
          </a:p>
          <a:p>
            <a:r>
              <a:rPr lang="pl-PL" dirty="0" smtClean="0"/>
              <a:t>- Cóż takiego widzisz ? – zapytał ptaszek.</a:t>
            </a:r>
          </a:p>
          <a:p>
            <a:r>
              <a:rPr lang="pl-PL" dirty="0" smtClean="0"/>
              <a:t>- W małym zaułku znajduje się biedny domek. Jedno okienko jest otwarte i widzę kobietę, siedzącą przy stole. Jest biedna i głodna. W kącie pokoju leży w łóżeczku jej chore dziecko. Ma wysoką gorączkę i marzy o pomarańczy. Ale matka może dać mu tylko wodę. Jaskółeczko, czy zaniosłabyś jej rubin z mojej szpady? Sprzeda go i kupi żywność. Moje nogi są tutaj unieruchomione, nie mogę się poruszać. </a:t>
            </a:r>
          </a:p>
          <a:p>
            <a:r>
              <a:rPr lang="pl-PL" dirty="0" smtClean="0"/>
              <a:t>Jaskółeczka wydłubała dziobkiem klejnot i zaniosła go biednej kobiecie. Potem wróciła do księcia i wszystko mu opowiedziała. </a:t>
            </a:r>
          </a:p>
          <a:p>
            <a:r>
              <a:rPr lang="pl-PL" dirty="0" smtClean="0"/>
              <a:t>- To dziwne –dodała na koniec – czuję wielkie ciepło pomimo zimna.</a:t>
            </a:r>
          </a:p>
          <a:p>
            <a:r>
              <a:rPr lang="pl-PL" dirty="0" smtClean="0"/>
              <a:t>- To dlatego, że spełniłaś doby uczynek – powiedział posąg.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>
            <a:normAutofit/>
          </a:bodyPr>
          <a:lstStyle/>
          <a:p>
            <a:r>
              <a:rPr lang="pl-PL" sz="3600" b="1" dirty="0" smtClean="0"/>
              <a:t>PRZEDSTAWIENIE PRAWDY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CCFF"/>
          </a:solidFill>
        </p:spPr>
        <p:txBody>
          <a:bodyPr/>
          <a:lstStyle/>
          <a:p>
            <a:r>
              <a:rPr lang="pl-PL" dirty="0" smtClean="0"/>
              <a:t>Odpowiedz na pytania:</a:t>
            </a:r>
          </a:p>
          <a:p>
            <a:r>
              <a:rPr lang="pl-PL" dirty="0" smtClean="0"/>
              <a:t>- Dlaczego Pan Jezus przyszedł na ziemię?</a:t>
            </a:r>
          </a:p>
          <a:p>
            <a:r>
              <a:rPr lang="pl-PL" dirty="0" smtClean="0"/>
              <a:t>Kiedy Pan Jezus najbardziej okazał nam swoją miłość?</a:t>
            </a:r>
          </a:p>
          <a:p>
            <a:endParaRPr lang="pl-PL" dirty="0"/>
          </a:p>
          <a:p>
            <a:r>
              <a:rPr lang="pl-PL" b="1" dirty="0" smtClean="0">
                <a:solidFill>
                  <a:srgbClr val="FF0000"/>
                </a:solidFill>
              </a:rPr>
              <a:t>KRZYŻ jest znakiem miłości Pana Jezusa do nas. Na krzyżu Pan Jezus okazał nam swoją największą miłość.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3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  <a:solidFill>
            <a:srgbClr val="FF9966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200000"/>
              </a:lnSpc>
              <a:buNone/>
            </a:pPr>
            <a:r>
              <a:rPr lang="pl-PL" b="1" dirty="0" smtClean="0"/>
              <a:t>„</a:t>
            </a:r>
            <a:r>
              <a:rPr lang="pl-PL" sz="3600" b="1" dirty="0" smtClean="0"/>
              <a:t>Gdy podeszli do Jezusa i zobaczyli, że już umarł, jeden z żołnierzy włócznią przebił Mu bok i natychmiast wypłynęła </a:t>
            </a:r>
            <a:br>
              <a:rPr lang="pl-PL" sz="3600" b="1" dirty="0" smtClean="0"/>
            </a:br>
            <a:r>
              <a:rPr lang="pl-PL" sz="3600" b="1" dirty="0" smtClean="0"/>
              <a:t>krew i woda”.</a:t>
            </a:r>
          </a:p>
          <a:p>
            <a:pPr algn="ctr">
              <a:lnSpc>
                <a:spcPct val="200000"/>
              </a:lnSpc>
              <a:buNone/>
            </a:pPr>
            <a:r>
              <a:rPr lang="pl-PL" sz="3600" b="1" dirty="0" smtClean="0"/>
              <a:t>( J 19, 33 – 34)</a:t>
            </a:r>
            <a:endParaRPr lang="pl-PL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http://wieden1683.pl/site_media/photos/images___________________.600px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7128792" cy="61926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  <a:solidFill>
            <a:srgbClr val="CC66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pl-PL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Serce Pana Jezusa płonie miłością do każdego z nas. Otoczone jest cierniami. Ostre ciernie oznaczają złe uczynki ludzi, które ranią to serce.</a:t>
            </a:r>
            <a:endParaRPr lang="pl-PL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600" b="1" dirty="0" smtClean="0"/>
              <a:t>ZAKOŃCZENIE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81128"/>
          </a:xfrm>
          <a:solidFill>
            <a:srgbClr val="FFCCFF"/>
          </a:solidFill>
        </p:spPr>
        <p:txBody>
          <a:bodyPr>
            <a:normAutofit fontScale="92500"/>
          </a:bodyPr>
          <a:lstStyle/>
          <a:p>
            <a:r>
              <a:rPr lang="pl-PL" dirty="0" smtClean="0"/>
              <a:t>Powinniśmy okazywać wdzięczność Panu Jezusowi za Jego miłość.</a:t>
            </a:r>
          </a:p>
          <a:p>
            <a:pPr algn="ctr">
              <a:lnSpc>
                <a:spcPct val="200000"/>
              </a:lnSpc>
            </a:pPr>
            <a:r>
              <a:rPr lang="pl-PL" dirty="0" smtClean="0">
                <a:solidFill>
                  <a:srgbClr val="FF0000"/>
                </a:solidFill>
                <a:latin typeface="Berlin Sans FB Demi" pitchFamily="34" charset="0"/>
              </a:rPr>
              <a:t>W czerwcu w szczególny sposób czcimy NAJŚWIĘTSZE SERCE JEZUSA, które jest pełne miłości do nas wszystkich. Czcimy je, śpiewając Litanię do Serca Pana Jezusa.</a:t>
            </a:r>
            <a:endParaRPr lang="pl-PL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600" dirty="0" smtClean="0"/>
              <a:t>ODMÓW LITANIĘ DO NAJŚWIETSZEGO SERCA PANA JEZUSA</a:t>
            </a:r>
            <a:endParaRPr lang="pl-PL" sz="3600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00264" cy="4925144"/>
          </a:xfrm>
          <a:solidFill>
            <a:srgbClr val="FFCCFF"/>
          </a:solidFill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00B050"/>
                </a:solidFill>
              </a:rPr>
              <a:t>Serce Jezusa , dobroci </a:t>
            </a:r>
            <a:br>
              <a:rPr lang="pl-PL" b="1" dirty="0">
                <a:solidFill>
                  <a:srgbClr val="00B050"/>
                </a:solidFill>
              </a:rPr>
            </a:br>
            <a:r>
              <a:rPr lang="pl-PL" b="1" dirty="0">
                <a:solidFill>
                  <a:srgbClr val="00B050"/>
                </a:solidFill>
              </a:rPr>
              <a:t>i miłości pełne.</a:t>
            </a:r>
          </a:p>
          <a:p>
            <a:r>
              <a:rPr lang="pl-PL" b="1" dirty="0">
                <a:solidFill>
                  <a:srgbClr val="FF0000"/>
                </a:solidFill>
              </a:rPr>
              <a:t>- Zmiłuj się nad nami</a:t>
            </a:r>
          </a:p>
          <a:p>
            <a:r>
              <a:rPr lang="pl-PL" b="1" dirty="0">
                <a:solidFill>
                  <a:srgbClr val="002060"/>
                </a:solidFill>
              </a:rPr>
              <a:t>Serce Jezusa, cierpliwe </a:t>
            </a:r>
            <a:br>
              <a:rPr lang="pl-PL" b="1" dirty="0">
                <a:solidFill>
                  <a:srgbClr val="002060"/>
                </a:solidFill>
              </a:rPr>
            </a:br>
            <a:r>
              <a:rPr lang="pl-PL" b="1" dirty="0">
                <a:solidFill>
                  <a:srgbClr val="002060"/>
                </a:solidFill>
              </a:rPr>
              <a:t>i wielkiego miłosierdzia.</a:t>
            </a:r>
          </a:p>
          <a:p>
            <a:r>
              <a:rPr lang="pl-PL" b="1" dirty="0">
                <a:solidFill>
                  <a:srgbClr val="FF0000"/>
                </a:solidFill>
              </a:rPr>
              <a:t> - Zmiłuj się nad nami</a:t>
            </a:r>
          </a:p>
          <a:p>
            <a:r>
              <a:rPr lang="pl-PL" b="1" dirty="0">
                <a:solidFill>
                  <a:srgbClr val="FF5050"/>
                </a:solidFill>
              </a:rPr>
              <a:t>Serce Jezusa, hojne dla wszystkich, którzy Cię wzywają.</a:t>
            </a:r>
          </a:p>
          <a:p>
            <a:r>
              <a:rPr lang="pl-PL" b="1" dirty="0">
                <a:solidFill>
                  <a:srgbClr val="FF0000"/>
                </a:solidFill>
              </a:rPr>
              <a:t> - Zmiłuj się nad nami</a:t>
            </a:r>
          </a:p>
          <a:p>
            <a:endParaRPr lang="pl-PL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224539"/>
            <a:ext cx="4038600" cy="327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68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506</Words>
  <Application>Microsoft Office PowerPoint</Application>
  <PresentationFormat>Pokaz na ekranie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Katecheza 18</vt:lpstr>
      <vt:lpstr>MODLITWA: zaśpiewaj, pokaż , zatańcz. </vt:lpstr>
      <vt:lpstr>Szczęśliwy Książę</vt:lpstr>
      <vt:lpstr>PRZEDSTAWIENIE PRAWDY</vt:lpstr>
      <vt:lpstr>Prezentacja programu PowerPoint</vt:lpstr>
      <vt:lpstr>Prezentacja programu PowerPoint</vt:lpstr>
      <vt:lpstr>Prezentacja programu PowerPoint</vt:lpstr>
      <vt:lpstr>ZAKOŃCZENIE</vt:lpstr>
      <vt:lpstr>ODMÓW LITANIĘ DO NAJŚWIETSZEGO SERCA PANA JEZUSA</vt:lpstr>
      <vt:lpstr>O co możesz poprosić Pana Jezusa?</vt:lpstr>
      <vt:lpstr>Zadanie dla dzieci: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Dziękuję Panu Jezusowi za Jego miłość.</dc:title>
  <dc:creator>KACPER</dc:creator>
  <cp:lastModifiedBy>User</cp:lastModifiedBy>
  <cp:revision>6</cp:revision>
  <dcterms:created xsi:type="dcterms:W3CDTF">2015-06-08T17:22:35Z</dcterms:created>
  <dcterms:modified xsi:type="dcterms:W3CDTF">2020-06-01T15:47:35Z</dcterms:modified>
</cp:coreProperties>
</file>