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3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66"/>
    <a:srgbClr val="00FF99"/>
    <a:srgbClr val="00CCFF"/>
    <a:srgbClr val="6699FF"/>
    <a:srgbClr val="FFCC00"/>
    <a:srgbClr val="9966FF"/>
    <a:srgbClr val="66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406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90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607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062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718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1366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438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382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09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38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036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AD24D-C6E4-4D85-A57B-96BAB28A73DD}" type="datetimeFigureOut">
              <a:rPr lang="pl-PL" smtClean="0"/>
              <a:t>27.05.2020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29C59-A04D-4F86-B511-EF9BFFA5D1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64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3CRC0XsGP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6699FF"/>
          </a:solidFill>
        </p:spPr>
        <p:txBody>
          <a:bodyPr/>
          <a:lstStyle/>
          <a:p>
            <a:r>
              <a:rPr lang="pl-PL" b="1" smtClean="0"/>
              <a:t>Katecheza </a:t>
            </a:r>
            <a:r>
              <a:rPr lang="pl-PL" b="1" smtClean="0"/>
              <a:t>17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40760" cy="2065784"/>
          </a:xfrm>
          <a:solidFill>
            <a:srgbClr val="FFCC00"/>
          </a:solidFill>
        </p:spPr>
        <p:txBody>
          <a:bodyPr/>
          <a:lstStyle/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Powtórzenie materiału: Czuwam 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b="1" dirty="0" smtClean="0">
                <a:solidFill>
                  <a:schemeClr val="tx1"/>
                </a:solidFill>
              </a:rPr>
              <a:t>z Maryją i innymi świętymi. 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600" dirty="0" smtClean="0"/>
              <a:t>MODLITWA: W imię Ojca i syna, i Ducha Świętego. Amen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  <a:solidFill>
            <a:srgbClr val="9999FF"/>
          </a:solidFill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Moi kochani już czas na powtórzenie. Bardzo dużo nauczyliście się o Maryi, Panu Jezusie. Poznaliście różnych świętych. Dzisiaj odpowiecie na zagadki religijne. Przygotowałam dla Was 5 zagadek. </a:t>
            </a:r>
          </a:p>
          <a:p>
            <a:r>
              <a:rPr lang="pl-PL" dirty="0" smtClean="0"/>
              <a:t>Odpowiedzi zapiszcie w zeszycie.</a:t>
            </a:r>
            <a:br>
              <a:rPr lang="pl-PL" dirty="0" smtClean="0"/>
            </a:br>
            <a:r>
              <a:rPr lang="pl-PL" dirty="0" smtClean="0"/>
              <a:t>Katecheza 19.</a:t>
            </a:r>
          </a:p>
          <a:p>
            <a:r>
              <a:rPr lang="pl-PL" dirty="0" smtClean="0"/>
              <a:t>Temat: </a:t>
            </a:r>
          </a:p>
          <a:p>
            <a:r>
              <a:rPr lang="pl-PL" dirty="0" smtClean="0"/>
              <a:t>Zagadka 1: odpowiedz</a:t>
            </a:r>
          </a:p>
          <a:p>
            <a:r>
              <a:rPr lang="pl-PL" dirty="0" smtClean="0"/>
              <a:t>Jeśli któraś zagadka będzie dla was za trudna nie rozwiązujcie jej.  Pozdrawiam Monika Piwowarczyk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787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848872" cy="70609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pl-PL" sz="3200" b="1" dirty="0" smtClean="0"/>
              <a:t>Zagadka 1. Kto przebacza grzech?</a:t>
            </a:r>
            <a:endParaRPr lang="pl-PL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99076"/>
            <a:ext cx="4518847" cy="56702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49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922114"/>
          </a:xfrm>
          <a:solidFill>
            <a:srgbClr val="6699FF"/>
          </a:solidFill>
        </p:spPr>
        <p:txBody>
          <a:bodyPr>
            <a:normAutofit/>
          </a:bodyPr>
          <a:lstStyle/>
          <a:p>
            <a:r>
              <a:rPr lang="pl-PL" sz="3200" b="1" dirty="0" smtClean="0"/>
              <a:t>Zagadka 2. Ewangelia według św. Łukasza 21,33</a:t>
            </a:r>
            <a:endParaRPr lang="pl-PL" sz="3200" b="1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088" y="1124744"/>
            <a:ext cx="4153596" cy="52565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1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pl-PL" sz="2800" b="1" dirty="0" smtClean="0"/>
              <a:t>Zagadka 3. Pokoloruj te rzeczy, które mają zdolność wzrastania.  Narysuj je w zeszycie.</a:t>
            </a:r>
            <a:endParaRPr lang="pl-PL" sz="28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57206"/>
            <a:ext cx="3672408" cy="536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2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9966FF"/>
          </a:solidFill>
        </p:spPr>
        <p:txBody>
          <a:bodyPr>
            <a:noAutofit/>
          </a:bodyPr>
          <a:lstStyle/>
          <a:p>
            <a:r>
              <a:rPr lang="pl-PL" sz="2400" b="1" dirty="0" smtClean="0"/>
              <a:t>Zagadka 4. Poszukaj identycznych liści i zapisz słowa pod nimi. </a:t>
            </a:r>
            <a:br>
              <a:rPr lang="pl-PL" sz="2400" b="1" dirty="0" smtClean="0"/>
            </a:br>
            <a:r>
              <a:rPr lang="pl-PL" sz="2400" b="1" dirty="0" smtClean="0"/>
              <a:t>Do zeszytu wpisz odgadnięte zdanie.</a:t>
            </a:r>
            <a:endParaRPr lang="pl-PL" sz="2400" b="1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39556"/>
            <a:ext cx="4248472" cy="51298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5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b="1" dirty="0" smtClean="0"/>
              <a:t>Zagadka 5. Przestaw litery tak, aby powstały imiona świętych, których poznaliście.</a:t>
            </a:r>
            <a:br>
              <a:rPr lang="pl-PL" sz="3200" b="1" dirty="0" smtClean="0"/>
            </a:b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>
            <a:normAutofit lnSpcReduction="10000"/>
          </a:bodyPr>
          <a:lstStyle/>
          <a:p>
            <a:endParaRPr lang="pl-PL" dirty="0" smtClean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pl-PL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K  D   I   O  N  I   M </a:t>
            </a:r>
          </a:p>
          <a:p>
            <a:endParaRPr lang="pl-PL" dirty="0">
              <a:latin typeface="Arial Black" panose="020B0A04020102020204" pitchFamily="34" charset="0"/>
            </a:endParaRPr>
          </a:p>
          <a:p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   M   J  A   Y  R     </a:t>
            </a:r>
          </a:p>
          <a:p>
            <a:endParaRPr lang="pl-PL" dirty="0">
              <a:latin typeface="Arial Black" panose="020B0A04020102020204" pitchFamily="34" charset="0"/>
            </a:endParaRPr>
          </a:p>
          <a:p>
            <a:r>
              <a:rPr lang="pl-PL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N  A  P          S  J  U  E  Z  </a:t>
            </a:r>
            <a:endParaRPr lang="pl-PL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endParaRPr lang="pl-PL" dirty="0" smtClean="0">
              <a:latin typeface="Arial Black" panose="020B0A04020102020204" pitchFamily="34" charset="0"/>
            </a:endParaRPr>
          </a:p>
          <a:p>
            <a:r>
              <a:rPr lang="pl-PL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R    O    P  I    T       </a:t>
            </a:r>
            <a:endParaRPr lang="pl-PL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9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395536" y="476671"/>
            <a:ext cx="8136904" cy="6120681"/>
          </a:xfrm>
          <a:solidFill>
            <a:srgbClr val="66FFFF"/>
          </a:solidFill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     </a:t>
            </a:r>
          </a:p>
          <a:p>
            <a:pPr marL="0" indent="0">
              <a:buNone/>
            </a:pPr>
            <a:r>
              <a:rPr lang="pl-PL" dirty="0" smtClean="0">
                <a:latin typeface="Arial Black" panose="020B0A04020102020204" pitchFamily="34" charset="0"/>
              </a:rPr>
              <a:t>    Jeśli rozwiązaliście wszystkie </a:t>
            </a:r>
            <a:br>
              <a:rPr lang="pl-PL" dirty="0" smtClean="0">
                <a:latin typeface="Arial Black" panose="020B0A04020102020204" pitchFamily="34" charset="0"/>
              </a:rPr>
            </a:br>
            <a:r>
              <a:rPr lang="pl-PL" dirty="0" smtClean="0">
                <a:latin typeface="Arial Black" panose="020B0A04020102020204" pitchFamily="34" charset="0"/>
              </a:rPr>
              <a:t>    zagadki to super. </a:t>
            </a:r>
            <a:br>
              <a:rPr lang="pl-PL" dirty="0" smtClean="0">
                <a:latin typeface="Arial Black" panose="020B0A04020102020204" pitchFamily="34" charset="0"/>
              </a:rPr>
            </a:br>
            <a:r>
              <a:rPr lang="pl-PL" sz="4000" dirty="0" smtClean="0">
                <a:latin typeface="Arial Black" panose="020B0A04020102020204" pitchFamily="34" charset="0"/>
              </a:rPr>
              <a:t>    </a:t>
            </a:r>
            <a:r>
              <a:rPr lang="pl-PL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Jesteście mistrzami! </a:t>
            </a:r>
            <a:br>
              <a:rPr lang="pl-PL" sz="40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</a:t>
            </a:r>
            <a:b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latin typeface="Arial Black" panose="020B0A04020102020204" pitchFamily="34" charset="0"/>
              </a:rPr>
              <a:t>   </a:t>
            </a:r>
            <a:r>
              <a:rPr lang="pl-PL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Otrzymujecie </a:t>
            </a:r>
            <a:br>
              <a:rPr lang="pl-PL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ode mnie medal.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pl-PL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Gratuluje Wam</a:t>
            </a:r>
          </a:p>
          <a:p>
            <a:pPr marL="0" indent="0">
              <a:buNone/>
            </a:pPr>
            <a:r>
              <a:rPr lang="pl-PL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pl-PL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znajomości Pisma </a:t>
            </a:r>
            <a:br>
              <a:rPr lang="pl-PL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Świętego.  </a:t>
            </a:r>
            <a:endParaRPr lang="pl-PL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Obraz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068960"/>
            <a:ext cx="2664296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560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66FFFF"/>
          </a:solidFill>
        </p:spPr>
        <p:txBody>
          <a:bodyPr>
            <a:noAutofit/>
          </a:bodyPr>
          <a:lstStyle/>
          <a:p>
            <a:r>
              <a:rPr lang="pl-PL" sz="3600" b="1" dirty="0" smtClean="0"/>
              <a:t>Na zakończenie powtórzymy słowa piosenki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112568"/>
          </a:xfrm>
          <a:solidFill>
            <a:srgbClr val="FFFF66"/>
          </a:solidFill>
        </p:spPr>
        <p:txBody>
          <a:bodyPr>
            <a:normAutofit fontScale="77500" lnSpcReduction="20000"/>
          </a:bodyPr>
          <a:lstStyle/>
          <a:p>
            <a:endParaRPr lang="pl-PL" sz="3600" dirty="0" smtClean="0"/>
          </a:p>
          <a:p>
            <a:r>
              <a:rPr lang="pl-PL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Cieszę się, alleluja</a:t>
            </a:r>
          </a:p>
          <a:p>
            <a:r>
              <a:rPr lang="pl-PL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Całym ciałem chwałę Panu oddawać chcę. 2x</a:t>
            </a:r>
          </a:p>
          <a:p>
            <a:r>
              <a:rPr lang="pl-PL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Ręka prawą, ręką lewą</a:t>
            </a:r>
          </a:p>
          <a:p>
            <a:r>
              <a:rPr lang="pl-PL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Noga prawą, nogą prawą, nogą lewą, też.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pPr marL="0" indent="0">
              <a:buNone/>
            </a:pPr>
            <a:r>
              <a:rPr lang="pl-PL" sz="3600" dirty="0" smtClean="0">
                <a:hlinkClick r:id="rId2"/>
              </a:rPr>
              <a:t>https://www.youtube.com/watch?v=83CRC0XsGPY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63831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169</Words>
  <Application>Microsoft Office PowerPoint</Application>
  <PresentationFormat>Pokaz na ekranie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Katecheza 17</vt:lpstr>
      <vt:lpstr>MODLITWA: W imię Ojca i syna, i Ducha Świętego. Amen</vt:lpstr>
      <vt:lpstr>Zagadka 1. Kto przebacza grzech?</vt:lpstr>
      <vt:lpstr>Zagadka 2. Ewangelia według św. Łukasza 21,33</vt:lpstr>
      <vt:lpstr>Zagadka 3. Pokoloruj te rzeczy, które mają zdolność wzrastania.  Narysuj je w zeszycie.</vt:lpstr>
      <vt:lpstr>Zagadka 4. Poszukaj identycznych liści i zapisz słowa pod nimi.  Do zeszytu wpisz odgadnięte zdanie.</vt:lpstr>
      <vt:lpstr> Zagadka 5. Przestaw litery tak, aby powstały imiona świętych, których poznaliście. </vt:lpstr>
      <vt:lpstr>Prezentacja programu PowerPoint</vt:lpstr>
      <vt:lpstr>Na zakończenie powtórzymy słowa piosenki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 19</dc:title>
  <dc:creator>User</dc:creator>
  <cp:lastModifiedBy>User</cp:lastModifiedBy>
  <cp:revision>8</cp:revision>
  <dcterms:created xsi:type="dcterms:W3CDTF">2020-05-27T16:02:50Z</dcterms:created>
  <dcterms:modified xsi:type="dcterms:W3CDTF">2020-05-27T17:15:44Z</dcterms:modified>
</cp:coreProperties>
</file>