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72" r:id="rId6"/>
    <p:sldId id="259" r:id="rId7"/>
    <p:sldId id="260" r:id="rId8"/>
    <p:sldId id="261" r:id="rId9"/>
    <p:sldId id="262" r:id="rId10"/>
    <p:sldId id="266" r:id="rId11"/>
    <p:sldId id="264" r:id="rId12"/>
    <p:sldId id="265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F967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B709-0E44-4432-95B0-CA4FCDC77B62}" type="datetimeFigureOut">
              <a:rPr lang="pl-PL" smtClean="0"/>
              <a:t>20.05.2020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026A-152E-40FC-9063-CF3C047623E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B709-0E44-4432-95B0-CA4FCDC77B62}" type="datetimeFigureOut">
              <a:rPr lang="pl-PL" smtClean="0"/>
              <a:t>20.05.2020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026A-152E-40FC-9063-CF3C047623E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B709-0E44-4432-95B0-CA4FCDC77B62}" type="datetimeFigureOut">
              <a:rPr lang="pl-PL" smtClean="0"/>
              <a:t>20.05.2020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026A-152E-40FC-9063-CF3C047623E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B709-0E44-4432-95B0-CA4FCDC77B62}" type="datetimeFigureOut">
              <a:rPr lang="pl-PL" smtClean="0"/>
              <a:t>20.05.2020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026A-152E-40FC-9063-CF3C047623E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B709-0E44-4432-95B0-CA4FCDC77B62}" type="datetimeFigureOut">
              <a:rPr lang="pl-PL" smtClean="0"/>
              <a:t>20.05.2020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026A-152E-40FC-9063-CF3C047623E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B709-0E44-4432-95B0-CA4FCDC77B62}" type="datetimeFigureOut">
              <a:rPr lang="pl-PL" smtClean="0"/>
              <a:t>20.05.2020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026A-152E-40FC-9063-CF3C047623E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B709-0E44-4432-95B0-CA4FCDC77B62}" type="datetimeFigureOut">
              <a:rPr lang="pl-PL" smtClean="0"/>
              <a:t>20.05.2020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026A-152E-40FC-9063-CF3C047623E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B709-0E44-4432-95B0-CA4FCDC77B62}" type="datetimeFigureOut">
              <a:rPr lang="pl-PL" smtClean="0"/>
              <a:t>20.05.2020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026A-152E-40FC-9063-CF3C047623E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B709-0E44-4432-95B0-CA4FCDC77B62}" type="datetimeFigureOut">
              <a:rPr lang="pl-PL" smtClean="0"/>
              <a:t>20.05.2020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026A-152E-40FC-9063-CF3C047623E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B709-0E44-4432-95B0-CA4FCDC77B62}" type="datetimeFigureOut">
              <a:rPr lang="pl-PL" smtClean="0"/>
              <a:t>20.05.2020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026A-152E-40FC-9063-CF3C047623E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B709-0E44-4432-95B0-CA4FCDC77B62}" type="datetimeFigureOut">
              <a:rPr lang="pl-PL" smtClean="0"/>
              <a:t>20.05.2020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026A-152E-40FC-9063-CF3C047623E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1B709-0E44-4432-95B0-CA4FCDC77B62}" type="datetimeFigureOut">
              <a:rPr lang="pl-PL" smtClean="0"/>
              <a:t>20.05.2020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8026A-152E-40FC-9063-CF3C047623EB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SZ838zG_F6k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ALWnurf8VY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Arial Black" pitchFamily="34" charset="0"/>
              </a:rPr>
              <a:t>Katecheza 15 </a:t>
            </a:r>
            <a:endParaRPr lang="pl-PL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  <a:latin typeface="Arial Black" pitchFamily="34" charset="0"/>
              </a:rPr>
              <a:t>Pan Jezus wstępuje do nieba</a:t>
            </a:r>
            <a:r>
              <a:rPr lang="pl-PL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t. 56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5" name="Obraz 4" descr="naklejka chmurki 50 - Deco Stref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37112"/>
            <a:ext cx="1638300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naklejka chmurki 50 - Deco Stref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09120"/>
            <a:ext cx="1638300" cy="16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WNIEBOWSTĄPIENIE PANA JEZUSA</a:t>
            </a:r>
            <a:endParaRPr lang="pl-P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2272" cy="4925144"/>
          </a:xfrm>
        </p:spPr>
        <p:txBody>
          <a:bodyPr/>
          <a:lstStyle/>
          <a:p>
            <a:endParaRPr lang="pl-PL" dirty="0" smtClean="0">
              <a:hlinkClick r:id="rId2"/>
            </a:endParaRPr>
          </a:p>
          <a:p>
            <a:r>
              <a:rPr lang="pl-PL" dirty="0" smtClean="0">
                <a:hlinkClick r:id="rId2"/>
              </a:rPr>
              <a:t>Obejrzyj </a:t>
            </a:r>
            <a:r>
              <a:rPr lang="pl-PL" dirty="0">
                <a:hlinkClick r:id="rId2"/>
              </a:rPr>
              <a:t>Gienek </a:t>
            </a:r>
            <a:r>
              <a:rPr lang="pl-PL" dirty="0" err="1">
                <a:hlinkClick r:id="rId2"/>
              </a:rPr>
              <a:t>Washable</a:t>
            </a:r>
            <a:r>
              <a:rPr lang="pl-PL" dirty="0">
                <a:hlinkClick r:id="rId2"/>
              </a:rPr>
              <a:t> https://www.youtube.</a:t>
            </a:r>
            <a:br>
              <a:rPr lang="pl-PL" dirty="0">
                <a:hlinkClick r:id="rId2"/>
              </a:rPr>
            </a:br>
            <a:r>
              <a:rPr lang="pl-PL" dirty="0">
                <a:hlinkClick r:id="rId2"/>
              </a:rPr>
              <a:t>com/</a:t>
            </a:r>
            <a:r>
              <a:rPr lang="pl-PL" dirty="0" err="1">
                <a:hlinkClick r:id="rId2"/>
              </a:rPr>
              <a:t>watch?v</a:t>
            </a:r>
            <a:r>
              <a:rPr lang="pl-PL" dirty="0">
                <a:hlinkClick r:id="rId2"/>
              </a:rPr>
              <a:t>=SZ838zG_F6k</a:t>
            </a:r>
            <a:endParaRPr lang="pl-PL" dirty="0"/>
          </a:p>
          <a:p>
            <a:endParaRPr lang="pl-PL" dirty="0"/>
          </a:p>
        </p:txBody>
      </p:sp>
      <p:pic>
        <p:nvPicPr>
          <p:cNvPr id="7" name="Symbol zastępczy zawartości 6" descr="http://parafiablackburn.eu/wp-content/uploads/2009/12/wniebowstapienie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4176464" cy="5040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681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467544" y="260648"/>
            <a:ext cx="8352928" cy="6192688"/>
          </a:xfrm>
        </p:spPr>
        <p:txBody>
          <a:bodyPr>
            <a:normAutofit fontScale="85000" lnSpcReduction="10000"/>
          </a:bodyPr>
          <a:lstStyle/>
          <a:p>
            <a:endParaRPr lang="pl-PL" dirty="0" smtClean="0"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pl-PL" dirty="0" smtClean="0">
                <a:solidFill>
                  <a:srgbClr val="0070C0"/>
                </a:solidFill>
                <a:latin typeface="Arial Black" pitchFamily="34" charset="0"/>
              </a:rPr>
              <a:t>Pan Jezus wstąpił do nieba, apostołowie nie mogli Go już zobaczyć, ale byli radośni, bo otrzymali obietnicę, </a:t>
            </a:r>
            <a:br>
              <a:rPr lang="pl-PL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pl-PL" dirty="0" smtClean="0">
                <a:solidFill>
                  <a:srgbClr val="0070C0"/>
                </a:solidFill>
                <a:latin typeface="Arial Black" pitchFamily="34" charset="0"/>
              </a:rPr>
              <a:t>że Pan Jezus zawsze będzie z nimi.</a:t>
            </a:r>
          </a:p>
          <a:p>
            <a:endParaRPr lang="pl-PL" dirty="0"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pl-PL" dirty="0" smtClean="0">
                <a:solidFill>
                  <a:srgbClr val="00B050"/>
                </a:solidFill>
                <a:latin typeface="Arial Black" pitchFamily="34" charset="0"/>
              </a:rPr>
              <a:t>Uroczystość Wniebowstąpienia Pana Jezusa obchodzimy 40 dni po Wielkanocy. Jest to bardzo radosne święto. W tym dniu dziękujemy Jezusowi za to, że jest obecny wśród nas tu na ziemi i prowadzi nas do Boga.</a:t>
            </a:r>
          </a:p>
          <a:p>
            <a:pPr algn="ctr"/>
            <a:r>
              <a:rPr lang="pl-PL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Możemy się spotkać z Jezusem podczas Mszy świętej, na modlitwie i na katechezie.</a:t>
            </a:r>
            <a:endParaRPr lang="pl-PL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omini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19" y="548680"/>
            <a:ext cx="3816424" cy="28083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3" name="Obraz 2" descr="naklejka chmurki 50 - Deco Stref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365" y="142319"/>
            <a:ext cx="1638300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naklejka chmurki 50 - Deco Stref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1638300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naklejka chmurki 50 - Deco Stref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869160"/>
            <a:ext cx="1638300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Modlitwy dzieci - wRodzinie.pl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012" y="1952836"/>
            <a:ext cx="3654524" cy="2794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MSZA ŚWIĘTA - Ułóż Puzzle Online za darmo na Puzzle Factory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89040"/>
            <a:ext cx="2808312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963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ZAKOŃCZENIE</a:t>
            </a:r>
            <a:endParaRPr lang="pl-P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Co powinniśmy robić, aby kiedyś spotkać się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z Panem Jezusem w niebie?</a:t>
            </a:r>
          </a:p>
          <a:p>
            <a:pPr>
              <a:buFontTx/>
              <a:buChar char="-"/>
            </a:pPr>
            <a:r>
              <a:rPr lang="pl-PL" dirty="0" smtClean="0">
                <a:solidFill>
                  <a:schemeClr val="bg1"/>
                </a:solidFill>
              </a:rPr>
              <a:t>poznawać naukę Pana Jezusa z ……..</a:t>
            </a:r>
          </a:p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smtClean="0">
                <a:solidFill>
                  <a:schemeClr val="bg1"/>
                </a:solidFill>
              </a:rPr>
              <a:t>   by dobrze postępować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    i spotkać się z Nim w ……..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 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3" descr="Biblia Tysiąclecia - Pismo Święte Starego i Nowego Testamentu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04864"/>
            <a:ext cx="2088232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Fototapeta niebo. Powiększ swoją przestrzeń dzięki fototapetom nieb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126" y="4509120"/>
            <a:ext cx="2576195" cy="1706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488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pl-PL" sz="3600" b="1" dirty="0" smtClean="0">
                <a:solidFill>
                  <a:schemeClr val="bg1"/>
                </a:solidFill>
              </a:rPr>
              <a:t>A teraz zaśpiewaj: Spotkał mnie dziś Pan </a:t>
            </a:r>
            <a:endParaRPr lang="pl-PL" sz="3600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96752"/>
            <a:ext cx="8424936" cy="5256584"/>
          </a:xfrm>
          <a:solidFill>
            <a:srgbClr val="FFCC99"/>
          </a:solidFill>
        </p:spPr>
        <p:txBody>
          <a:bodyPr>
            <a:normAutofit fontScale="92500" lnSpcReduction="20000"/>
          </a:bodyPr>
          <a:lstStyle/>
          <a:p>
            <a:endParaRPr lang="pl-PL" dirty="0" smtClean="0">
              <a:hlinkClick r:id="rId2"/>
            </a:endParaRPr>
          </a:p>
          <a:p>
            <a:pPr algn="ctr"/>
            <a:r>
              <a:rPr lang="pl-PL" b="1" dirty="0">
                <a:solidFill>
                  <a:srgbClr val="FF0000"/>
                </a:solidFill>
              </a:rPr>
              <a:t>Spotkał mnie dziś mój Pan</a:t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>i radość ogromną w sercu mam.</a:t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>Z tej radości chcę</a:t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>śpiewać i klaskać w dłonie swe.</a:t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/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>Więc wszyscy razem chwalmy Go</a:t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>za to, że trzyma nas ręką swą.</a:t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>Więc wszyscy razem chwalmy Go</a:t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>za to, że trzyma nas ręką swą.</a:t>
            </a:r>
            <a:endParaRPr lang="pl-PL" b="1" dirty="0">
              <a:solidFill>
                <a:srgbClr val="FF0000"/>
              </a:solidFill>
              <a:hlinkClick r:id="rId2"/>
            </a:endParaRPr>
          </a:p>
          <a:p>
            <a:endParaRPr lang="pl-PL" dirty="0" smtClean="0">
              <a:hlinkClick r:id="rId2"/>
            </a:endParaRPr>
          </a:p>
          <a:p>
            <a:r>
              <a:rPr lang="pl-PL" dirty="0" smtClean="0">
                <a:hlinkClick r:id="rId2"/>
              </a:rPr>
              <a:t>https</a:t>
            </a:r>
            <a:r>
              <a:rPr lang="pl-PL" dirty="0">
                <a:hlinkClick r:id="rId2"/>
              </a:rPr>
              <a:t>://www.youtube.com/watch?v=iALWnurf8VY</a:t>
            </a:r>
            <a:endParaRPr lang="pl-P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55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Zadanie dla dzieci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5040560"/>
          </a:xfrm>
        </p:spPr>
        <p:txBody>
          <a:bodyPr/>
          <a:lstStyle/>
          <a:p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 smtClean="0">
                <a:solidFill>
                  <a:schemeClr val="bg1"/>
                </a:solidFill>
              </a:rPr>
              <a:t>Wykonaj pracę w katechizmie do tematu </a:t>
            </a:r>
            <a:r>
              <a:rPr lang="pl-PL" dirty="0" smtClean="0">
                <a:solidFill>
                  <a:schemeClr val="bg1"/>
                </a:solidFill>
              </a:rPr>
              <a:t>56: Pan Jezus wstępuje do nieba. </a:t>
            </a:r>
            <a:r>
              <a:rPr lang="pl-PL" dirty="0" smtClean="0">
                <a:solidFill>
                  <a:schemeClr val="bg1"/>
                </a:solidFill>
              </a:rPr>
              <a:t>str. 139. 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Serdecznie Was pozdrawiam. SZCZĘŚĆ BOŻE! Super wykonujecie prace.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Monika Piwowarczyk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3" descr="A grupa 3-latki &quot;SŁONECZKA&quot; | Przedszkole nr 4 w Dąbrowie Górniczej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17032"/>
            <a:ext cx="3168352" cy="27363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245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1264" cy="1642194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pl-PL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pl-PL" sz="4000" b="1" dirty="0" smtClean="0">
                <a:solidFill>
                  <a:srgbClr val="FF0000"/>
                </a:solidFill>
              </a:rPr>
              <a:t>MODLITWA:  </a:t>
            </a:r>
            <a:r>
              <a:rPr lang="pl-PL" sz="4000" b="1" dirty="0">
                <a:solidFill>
                  <a:srgbClr val="FF0000"/>
                </a:solidFill>
              </a:rPr>
              <a:t>W imię Ojca, </a:t>
            </a:r>
            <a:r>
              <a:rPr lang="pl-PL" sz="4000" b="1" dirty="0" smtClean="0">
                <a:solidFill>
                  <a:srgbClr val="FF0000"/>
                </a:solidFill>
              </a:rPr>
              <a:t/>
            </a:r>
            <a:br>
              <a:rPr lang="pl-PL" sz="4000" b="1" dirty="0" smtClean="0">
                <a:solidFill>
                  <a:srgbClr val="FF0000"/>
                </a:solidFill>
              </a:rPr>
            </a:br>
            <a:r>
              <a:rPr lang="pl-PL" sz="4000" b="1" dirty="0" smtClean="0">
                <a:solidFill>
                  <a:srgbClr val="FF0000"/>
                </a:solidFill>
              </a:rPr>
              <a:t>i </a:t>
            </a:r>
            <a:r>
              <a:rPr lang="pl-PL" sz="4000" b="1" dirty="0">
                <a:solidFill>
                  <a:srgbClr val="FF0000"/>
                </a:solidFill>
              </a:rPr>
              <a:t>Syna, i Ducha Świętego. Amen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67544" y="2060848"/>
            <a:ext cx="8352928" cy="4392488"/>
          </a:xfrm>
          <a:solidFill>
            <a:srgbClr val="E4F967"/>
          </a:solidFill>
        </p:spPr>
        <p:txBody>
          <a:bodyPr/>
          <a:lstStyle/>
          <a:p>
            <a:endParaRPr lang="pl-PL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pl-PL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</a:t>
            </a:r>
            <a:r>
              <a:rPr lang="pl-PL" b="1" dirty="0" smtClean="0">
                <a:solidFill>
                  <a:srgbClr val="FF0000"/>
                </a:solidFill>
                <a:latin typeface="+mj-lt"/>
              </a:rPr>
              <a:t>WPROWADZENIE</a:t>
            </a:r>
            <a:r>
              <a:rPr lang="pl-PL" b="1" dirty="0">
                <a:solidFill>
                  <a:srgbClr val="FF0000"/>
                </a:solidFill>
                <a:latin typeface="+mj-lt"/>
              </a:rPr>
              <a:t>:</a:t>
            </a:r>
          </a:p>
          <a:p>
            <a:r>
              <a:rPr lang="pl-PL" b="1" dirty="0">
                <a:solidFill>
                  <a:schemeClr val="bg1"/>
                </a:solidFill>
                <a:latin typeface="+mj-lt"/>
              </a:rPr>
              <a:t>Na naszych spotkaniach wielokrotnie mówiliśmy o różnych wydarzeniach </a:t>
            </a:r>
            <a:r>
              <a:rPr lang="pl-PL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pl-PL" b="1" dirty="0" smtClean="0">
                <a:solidFill>
                  <a:schemeClr val="bg1"/>
                </a:solidFill>
                <a:latin typeface="+mj-lt"/>
              </a:rPr>
            </a:br>
            <a:r>
              <a:rPr lang="pl-PL" b="1" dirty="0" smtClean="0">
                <a:solidFill>
                  <a:schemeClr val="bg1"/>
                </a:solidFill>
                <a:latin typeface="+mj-lt"/>
              </a:rPr>
              <a:t>z </a:t>
            </a:r>
            <a:r>
              <a:rPr lang="pl-PL" b="1" dirty="0">
                <a:solidFill>
                  <a:schemeClr val="bg1"/>
                </a:solidFill>
                <a:latin typeface="+mj-lt"/>
              </a:rPr>
              <a:t>życia Pana Jezusa. </a:t>
            </a:r>
          </a:p>
          <a:p>
            <a:r>
              <a:rPr lang="pl-PL" b="1" dirty="0">
                <a:solidFill>
                  <a:schemeClr val="bg1"/>
                </a:solidFill>
                <a:latin typeface="+mj-lt"/>
              </a:rPr>
              <a:t>Obejrzyjcie te wydarzenia.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487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http://www.tapetus.pl/obrazki/n/96667_maryja-jezus-jozef-stajenka.jpg"/>
          <p:cNvPicPr>
            <a:picLocks noGrp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1340768"/>
            <a:ext cx="7848872" cy="518457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ytuł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Narodziny Pana Jezusa</a:t>
            </a:r>
            <a:endParaRPr lang="pl-PL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Pokłon Trzech Króli</a:t>
            </a:r>
            <a:endParaRPr lang="pl-PL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Symbol zastępczy zawartości 3" descr="http://www.potrawyregionalne.pl/media/Image/obyczaje/trzej_krolowie_1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268760"/>
            <a:ext cx="424847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106613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Cud na weselu </a:t>
            </a:r>
            <a:br>
              <a:rPr lang="pl-PL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pl-P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w Kanie Galilejskiej</a:t>
            </a:r>
            <a:endParaRPr lang="pl-P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30232"/>
            <a:ext cx="4392488" cy="532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12775"/>
            <a:ext cx="4351602" cy="529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90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323528" y="188640"/>
            <a:ext cx="8352928" cy="1224136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Wjazd Jezusa do Jerozolimy</a:t>
            </a:r>
            <a:endParaRPr lang="pl-PL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Symbol zastępczy zawartości 3" descr="http://giannazlotniki.pl/dane/pkb2013/konkurs_biblijny_2013_mk_prezentacja_z_pytaniami_reveal_js/obrazy/17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628800"/>
            <a:ext cx="388843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Ukrzyżowanie Pana Jezusa</a:t>
            </a:r>
            <a:endParaRPr lang="pl-P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Symbol zastępczy zawartości 3" descr="http://adonai.pl/modlitwy/graph/stacja_1_12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556792"/>
            <a:ext cx="4248472" cy="497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676456" cy="1210146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Zmartwychwstanie Pana Jezusa</a:t>
            </a:r>
            <a:endParaRPr lang="pl-P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Symbol zastępczy zawartości 3" descr="http://3obieg.pl/wp-content/uploads/2015/04/697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700808"/>
            <a:ext cx="3816424" cy="495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179512" y="260648"/>
            <a:ext cx="8784976" cy="6264696"/>
          </a:xfrm>
          <a:solidFill>
            <a:srgbClr val="E4F967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PRZEDSTAWIENIE PRAWDY:</a:t>
            </a:r>
          </a:p>
          <a:p>
            <a:pPr algn="ctr">
              <a:buNone/>
            </a:pPr>
            <a:endParaRPr lang="pl-PL" b="1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pl-PL" b="1" dirty="0" smtClean="0">
                <a:solidFill>
                  <a:schemeClr val="bg1"/>
                </a:solidFill>
              </a:rPr>
              <a:t>Zmartwychwstały Jezus spotykał się z Apostołami </a:t>
            </a:r>
            <a:br>
              <a:rPr lang="pl-PL" b="1" dirty="0" smtClean="0">
                <a:solidFill>
                  <a:schemeClr val="bg1"/>
                </a:solidFill>
              </a:rPr>
            </a:br>
            <a:r>
              <a:rPr lang="pl-PL" b="1" dirty="0" smtClean="0">
                <a:solidFill>
                  <a:schemeClr val="bg1"/>
                </a:solidFill>
              </a:rPr>
              <a:t>i swoimi najbliższymi. </a:t>
            </a:r>
            <a:br>
              <a:rPr lang="pl-PL" b="1" dirty="0" smtClean="0">
                <a:solidFill>
                  <a:schemeClr val="bg1"/>
                </a:solidFill>
              </a:rPr>
            </a:br>
            <a:r>
              <a:rPr lang="pl-PL" b="1" dirty="0" smtClean="0">
                <a:solidFill>
                  <a:schemeClr val="bg1"/>
                </a:solidFill>
              </a:rPr>
              <a:t>40 dnia po zmartwychwstaniu zaprowadził uczniów na górę, aby tam z nimi się pożegnać przed odejściem do nieba.</a:t>
            </a:r>
          </a:p>
          <a:p>
            <a:pPr algn="ctr">
              <a:buNone/>
            </a:pPr>
            <a:r>
              <a:rPr lang="pl-PL" sz="4000" dirty="0" smtClean="0">
                <a:solidFill>
                  <a:srgbClr val="FF0000"/>
                </a:solidFill>
                <a:latin typeface="Arial Black" pitchFamily="34" charset="0"/>
              </a:rPr>
              <a:t>„…. rozstał się z nimi i został uniesiony do nieba” </a:t>
            </a:r>
            <a:br>
              <a:rPr lang="pl-PL" sz="4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pl-PL" sz="4000" dirty="0" err="1" smtClean="0">
                <a:solidFill>
                  <a:srgbClr val="FF0000"/>
                </a:solidFill>
                <a:latin typeface="Arial Black" pitchFamily="34" charset="0"/>
              </a:rPr>
              <a:t>Łk</a:t>
            </a:r>
            <a:r>
              <a:rPr lang="pl-PL" sz="4000" dirty="0" smtClean="0">
                <a:solidFill>
                  <a:srgbClr val="FF0000"/>
                </a:solidFill>
                <a:latin typeface="Arial Black" pitchFamily="34" charset="0"/>
              </a:rPr>
              <a:t> 24,51b</a:t>
            </a:r>
            <a:endParaRPr lang="pl-PL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Obraz 3" descr="naklejka chmurki 50 - Deco Stref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869160"/>
            <a:ext cx="1638300" cy="16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135</Words>
  <Application>Microsoft Office PowerPoint</Application>
  <PresentationFormat>Pokaz na ekranie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Katecheza 15 </vt:lpstr>
      <vt:lpstr> MODLITWA:  W imię Ojca,  i Syna, i Ducha Świętego. Amen</vt:lpstr>
      <vt:lpstr>Narodziny Pana Jezusa</vt:lpstr>
      <vt:lpstr>Pokłon Trzech Króli</vt:lpstr>
      <vt:lpstr>Cud na weselu  w Kanie Galilejskiej</vt:lpstr>
      <vt:lpstr>Wjazd Jezusa do Jerozolimy</vt:lpstr>
      <vt:lpstr>Ukrzyżowanie Pana Jezusa</vt:lpstr>
      <vt:lpstr>Zmartwychwstanie Pana Jezusa</vt:lpstr>
      <vt:lpstr>Prezentacja programu PowerPoint</vt:lpstr>
      <vt:lpstr>WNIEBOWSTĄPIENIE PANA JEZUSA</vt:lpstr>
      <vt:lpstr>Prezentacja programu PowerPoint</vt:lpstr>
      <vt:lpstr>Prezentacja programu PowerPoint</vt:lpstr>
      <vt:lpstr>ZAKOŃCZENIE</vt:lpstr>
      <vt:lpstr>A teraz zaśpiewaj: Spotkał mnie dziś Pan </vt:lpstr>
      <vt:lpstr>Zadanie dla dzieci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 Jezus wstępuje do nieba.</dc:title>
  <dc:creator>KACPER</dc:creator>
  <cp:lastModifiedBy>User</cp:lastModifiedBy>
  <cp:revision>8</cp:revision>
  <dcterms:created xsi:type="dcterms:W3CDTF">2015-05-19T17:00:43Z</dcterms:created>
  <dcterms:modified xsi:type="dcterms:W3CDTF">2020-05-20T16:17:31Z</dcterms:modified>
</cp:coreProperties>
</file>