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4" r:id="rId3"/>
    <p:sldId id="257" r:id="rId4"/>
    <p:sldId id="258" r:id="rId5"/>
    <p:sldId id="262" r:id="rId6"/>
    <p:sldId id="263" r:id="rId7"/>
    <p:sldId id="259" r:id="rId8"/>
    <p:sldId id="260" r:id="rId9"/>
    <p:sldId id="266" r:id="rId10"/>
    <p:sldId id="265" r:id="rId11"/>
    <p:sldId id="261" r:id="rId12"/>
    <p:sldId id="269" r:id="rId13"/>
    <p:sldId id="270" r:id="rId14"/>
    <p:sldId id="268" r:id="rId15"/>
    <p:sldId id="273" r:id="rId16"/>
    <p:sldId id="271" r:id="rId17"/>
    <p:sldId id="272" r:id="rId18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CC"/>
    <a:srgbClr val="FF99FF"/>
    <a:srgbClr val="FFCCFF"/>
    <a:srgbClr val="FF66CC"/>
    <a:srgbClr val="FF6699"/>
    <a:srgbClr val="FF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1349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E19D3-0F3D-48E7-B6E6-A5496FF701C2}" type="datetimeFigureOut">
              <a:rPr lang="pl-PL" smtClean="0"/>
              <a:t>17.05.2020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5B4A7-BA5E-4646-BC9D-E4CB44C9153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564984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E19D3-0F3D-48E7-B6E6-A5496FF701C2}" type="datetimeFigureOut">
              <a:rPr lang="pl-PL" smtClean="0"/>
              <a:t>17.05.2020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5B4A7-BA5E-4646-BC9D-E4CB44C9153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240134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E19D3-0F3D-48E7-B6E6-A5496FF701C2}" type="datetimeFigureOut">
              <a:rPr lang="pl-PL" smtClean="0"/>
              <a:t>17.05.2020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5B4A7-BA5E-4646-BC9D-E4CB44C9153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423918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E19D3-0F3D-48E7-B6E6-A5496FF701C2}" type="datetimeFigureOut">
              <a:rPr lang="pl-PL" smtClean="0"/>
              <a:t>17.05.2020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5B4A7-BA5E-4646-BC9D-E4CB44C9153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854014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E19D3-0F3D-48E7-B6E6-A5496FF701C2}" type="datetimeFigureOut">
              <a:rPr lang="pl-PL" smtClean="0"/>
              <a:t>17.05.2020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5B4A7-BA5E-4646-BC9D-E4CB44C9153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829374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E19D3-0F3D-48E7-B6E6-A5496FF701C2}" type="datetimeFigureOut">
              <a:rPr lang="pl-PL" smtClean="0"/>
              <a:t>17.05.2020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5B4A7-BA5E-4646-BC9D-E4CB44C9153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767139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E19D3-0F3D-48E7-B6E6-A5496FF701C2}" type="datetimeFigureOut">
              <a:rPr lang="pl-PL" smtClean="0"/>
              <a:t>17.05.2020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5B4A7-BA5E-4646-BC9D-E4CB44C9153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513397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E19D3-0F3D-48E7-B6E6-A5496FF701C2}" type="datetimeFigureOut">
              <a:rPr lang="pl-PL" smtClean="0"/>
              <a:t>17.05.2020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5B4A7-BA5E-4646-BC9D-E4CB44C9153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157804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E19D3-0F3D-48E7-B6E6-A5496FF701C2}" type="datetimeFigureOut">
              <a:rPr lang="pl-PL" smtClean="0"/>
              <a:t>17.05.2020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5B4A7-BA5E-4646-BC9D-E4CB44C9153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429238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E19D3-0F3D-48E7-B6E6-A5496FF701C2}" type="datetimeFigureOut">
              <a:rPr lang="pl-PL" smtClean="0"/>
              <a:t>17.05.2020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5B4A7-BA5E-4646-BC9D-E4CB44C9153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777295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E19D3-0F3D-48E7-B6E6-A5496FF701C2}" type="datetimeFigureOut">
              <a:rPr lang="pl-PL" smtClean="0"/>
              <a:t>17.05.2020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5B4A7-BA5E-4646-BC9D-E4CB44C9153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458526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4E19D3-0F3D-48E7-B6E6-A5496FF701C2}" type="datetimeFigureOut">
              <a:rPr lang="pl-PL" smtClean="0"/>
              <a:t>17.05.2020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05B4A7-BA5E-4646-BC9D-E4CB44C9153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07945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j09kDRPi3tE" TargetMode="Externa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LSnpQYW_44I" TargetMode="Externa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solidFill>
            <a:srgbClr val="FF99FF"/>
          </a:solidFill>
        </p:spPr>
        <p:txBody>
          <a:bodyPr/>
          <a:lstStyle/>
          <a:p>
            <a:r>
              <a:rPr lang="pl-PL" b="1" dirty="0" smtClean="0"/>
              <a:t>Katecheza 15</a:t>
            </a:r>
            <a:endParaRPr lang="pl-PL" b="1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31640" y="3573016"/>
            <a:ext cx="6480720" cy="2304256"/>
          </a:xfrm>
          <a:solidFill>
            <a:srgbClr val="FF9999"/>
          </a:solidFill>
        </p:spPr>
        <p:txBody>
          <a:bodyPr/>
          <a:lstStyle/>
          <a:p>
            <a:endParaRPr lang="pl-PL" dirty="0" smtClean="0"/>
          </a:p>
          <a:p>
            <a:r>
              <a:rPr lang="pl-PL" sz="4000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Kocham mamę tak, jak Pan Jezus Maryję</a:t>
            </a:r>
            <a:endParaRPr lang="pl-PL" sz="4000" b="1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5404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Życzenia z okazji Dnia Mamy: Aby uczcić święto Twoje - Besty (3265)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76672"/>
            <a:ext cx="7848872" cy="583264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936222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solidFill>
            <a:srgbClr val="FF99FF"/>
          </a:solidFill>
        </p:spPr>
        <p:txBody>
          <a:bodyPr/>
          <a:lstStyle/>
          <a:p>
            <a:r>
              <a:rPr lang="pl-PL" dirty="0" smtClean="0"/>
              <a:t>Mam dla Ciebie kwiaty, mamo!</a:t>
            </a:r>
            <a:endParaRPr lang="pl-PL" dirty="0"/>
          </a:p>
        </p:txBody>
      </p:sp>
      <p:pic>
        <p:nvPicPr>
          <p:cNvPr id="4" name="Symbol zastępczy zawartości 3" descr="Mama, Dziecko, Bukiet, Kwiaty, Gerbery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600200"/>
            <a:ext cx="7776864" cy="463711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114040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solidFill>
            <a:srgbClr val="FFCCCC"/>
          </a:solidFill>
        </p:spPr>
        <p:txBody>
          <a:bodyPr>
            <a:normAutofit/>
          </a:bodyPr>
          <a:lstStyle/>
          <a:p>
            <a:r>
              <a:rPr lang="pl-PL" sz="4000" b="1" dirty="0" smtClean="0"/>
              <a:t>ZASTOSOWANIE ŻYCIOWE</a:t>
            </a:r>
            <a:endParaRPr lang="pl-PL" sz="4000" b="1" dirty="0"/>
          </a:p>
        </p:txBody>
      </p:sp>
      <p:sp>
        <p:nvSpPr>
          <p:cNvPr id="8" name="Symbol zastępczy zawartości 7"/>
          <p:cNvSpPr>
            <a:spLocks noGrp="1"/>
          </p:cNvSpPr>
          <p:nvPr>
            <p:ph sz="half" idx="1"/>
          </p:nvPr>
        </p:nvSpPr>
        <p:spPr>
          <a:solidFill>
            <a:srgbClr val="FF99FF"/>
          </a:solidFill>
        </p:spPr>
        <p:txBody>
          <a:bodyPr/>
          <a:lstStyle/>
          <a:p>
            <a:r>
              <a:rPr lang="pl-PL" dirty="0" smtClean="0"/>
              <a:t>Pan Jezus bardzo kochał swoją matkę. Maryja była zawsze ze swoim synem. Teraz Matka Boża w niebie wstawia się do swego Syna, Pana Jezusa, by pomógł wszystkim mamom kochać i wychowywać swoje dzieci.</a:t>
            </a:r>
            <a:endParaRPr lang="pl-PL" dirty="0"/>
          </a:p>
        </p:txBody>
      </p:sp>
      <p:pic>
        <p:nvPicPr>
          <p:cNvPr id="9" name="Symbol zastępczy zawartości 6" descr="Ręcznie robiona kartka, np. na dzień Matki :) na Kartki ręcznie ..."/>
          <p:cNvPicPr>
            <a:picLocks noGrp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1721" y="1600200"/>
            <a:ext cx="3751558" cy="45259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86122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274638"/>
            <a:ext cx="8219256" cy="850106"/>
          </a:xfrm>
          <a:solidFill>
            <a:srgbClr val="FF99FF"/>
          </a:solidFill>
        </p:spPr>
        <p:txBody>
          <a:bodyPr>
            <a:normAutofit/>
          </a:bodyPr>
          <a:lstStyle/>
          <a:p>
            <a:r>
              <a:rPr lang="pl-PL" sz="3600" b="1" dirty="0" smtClean="0">
                <a:latin typeface="Arial Black" panose="020B0A04020102020204" pitchFamily="34" charset="0"/>
              </a:rPr>
              <a:t>MODLITWA</a:t>
            </a:r>
            <a:endParaRPr lang="pl-PL" sz="3600" b="1" dirty="0">
              <a:latin typeface="Arial Black" panose="020B0A04020102020204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95536" y="1196752"/>
            <a:ext cx="8291264" cy="4929411"/>
          </a:xfrm>
          <a:solidFill>
            <a:srgbClr val="FF9999"/>
          </a:solidFill>
        </p:spPr>
        <p:txBody>
          <a:bodyPr/>
          <a:lstStyle/>
          <a:p>
            <a:pPr marL="0" indent="0">
              <a:buNone/>
            </a:pPr>
            <a:r>
              <a:rPr lang="pl-PL" dirty="0" smtClean="0"/>
              <a:t>     </a:t>
            </a:r>
          </a:p>
          <a:p>
            <a:pPr marL="0" indent="0">
              <a:buNone/>
            </a:pPr>
            <a:r>
              <a:rPr lang="pl-PL" dirty="0" smtClean="0"/>
              <a:t>Pomodlimy się za nasze mamy.</a:t>
            </a:r>
          </a:p>
          <a:p>
            <a:pPr marL="0" indent="0">
              <a:buNone/>
            </a:pPr>
            <a:r>
              <a:rPr lang="pl-PL" dirty="0" smtClean="0"/>
              <a:t>   - O co poprosimy Pana Boga dla swojej mamy?</a:t>
            </a:r>
          </a:p>
          <a:p>
            <a:pPr marL="0" indent="0">
              <a:buNone/>
            </a:pPr>
            <a:r>
              <a:rPr lang="pl-PL" dirty="0" smtClean="0"/>
              <a:t>   Podziękujemy Ci za to, że dałeś nam tak dobrą   mamę? </a:t>
            </a:r>
          </a:p>
          <a:p>
            <a:pPr marL="0" indent="0">
              <a:buNone/>
            </a:pPr>
            <a:r>
              <a:rPr lang="pl-PL" dirty="0" smtClean="0"/>
              <a:t>   - Dziękujemy Ci za to, że dałeś nam dobrą                 mamusię.</a:t>
            </a:r>
          </a:p>
          <a:p>
            <a:pPr marL="0" indent="0">
              <a:buNone/>
            </a:pPr>
            <a:r>
              <a:rPr lang="pl-PL" dirty="0" smtClean="0"/>
              <a:t>      Wszyscy: Dziękujemy Ci Boże. 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612201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274638"/>
            <a:ext cx="8280920" cy="1498178"/>
          </a:xfrm>
          <a:solidFill>
            <a:srgbClr val="FF9999"/>
          </a:solidFill>
        </p:spPr>
        <p:txBody>
          <a:bodyPr>
            <a:normAutofit fontScale="90000"/>
          </a:bodyPr>
          <a:lstStyle/>
          <a:p>
            <a:r>
              <a:rPr lang="pl-PL" sz="2700" b="1" dirty="0" smtClean="0"/>
              <a:t/>
            </a:r>
            <a:br>
              <a:rPr lang="pl-PL" sz="2700" b="1" dirty="0" smtClean="0"/>
            </a:br>
            <a:r>
              <a:rPr lang="pl-PL" sz="2700" b="1" dirty="0" smtClean="0"/>
              <a:t>Zadanie </a:t>
            </a:r>
            <a:r>
              <a:rPr lang="pl-PL" sz="2700" b="1" dirty="0" smtClean="0"/>
              <a:t>dla dzieci: Wykonaj zadanie </a:t>
            </a:r>
            <a:br>
              <a:rPr lang="pl-PL" sz="2700" b="1" dirty="0" smtClean="0"/>
            </a:br>
            <a:r>
              <a:rPr lang="pl-PL" sz="2700" b="1" dirty="0" smtClean="0"/>
              <a:t>w </a:t>
            </a:r>
            <a:r>
              <a:rPr lang="pl-PL" sz="2700" b="1" dirty="0" smtClean="0"/>
              <a:t>katechizmie do tematu: Kocham mamę, tak jak Pan Jezus MARYJĘ. </a:t>
            </a:r>
            <a:endParaRPr lang="pl-PL" sz="3600" b="1" dirty="0"/>
          </a:p>
        </p:txBody>
      </p:sp>
      <p:pic>
        <p:nvPicPr>
          <p:cNvPr id="4" name="Symbol zastępczy zawartości 3" descr="Kolorowanka – Laurka na Dzień Mamy"/>
          <p:cNvPicPr>
            <a:picLocks noGrp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9551" y="2132856"/>
            <a:ext cx="3960441" cy="424847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</p:pic>
      <p:pic>
        <p:nvPicPr>
          <p:cNvPr id="7" name="Symbol zastępczy zawartości 6" descr="Kwiat róża i wierszyk na dzień mamy kolorowanka malowanka"/>
          <p:cNvPicPr>
            <a:picLocks noGrp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132856"/>
            <a:ext cx="4032448" cy="424847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660396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solidFill>
            <a:srgbClr val="FF99FF"/>
          </a:solidFill>
        </p:spPr>
        <p:txBody>
          <a:bodyPr>
            <a:normAutofit/>
          </a:bodyPr>
          <a:lstStyle/>
          <a:p>
            <a:r>
              <a:rPr lang="pl-PL" sz="3600" b="1" dirty="0" smtClean="0"/>
              <a:t>Podziękuj rodzicom w dniu ich Święta</a:t>
            </a:r>
            <a:endParaRPr lang="pl-PL" sz="3600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323528" y="1412776"/>
            <a:ext cx="3816424" cy="5184576"/>
          </a:xfrm>
          <a:solidFill>
            <a:srgbClr val="FFCCCC"/>
          </a:solidFill>
        </p:spPr>
        <p:txBody>
          <a:bodyPr>
            <a:normAutofit fontScale="62500" lnSpcReduction="20000"/>
          </a:bodyPr>
          <a:lstStyle/>
          <a:p>
            <a:endParaRPr lang="pl-PL" dirty="0" smtClean="0">
              <a:hlinkClick r:id="rId2"/>
            </a:endParaRPr>
          </a:p>
          <a:p>
            <a:pPr marL="0" indent="0">
              <a:buNone/>
            </a:pPr>
            <a:r>
              <a:rPr lang="pl-PL" sz="4000" dirty="0" smtClean="0"/>
              <a:t>1. Uczyliście </a:t>
            </a:r>
            <a:r>
              <a:rPr lang="pl-PL" sz="4000" dirty="0"/>
              <a:t>mnie chodzić </a:t>
            </a:r>
          </a:p>
          <a:p>
            <a:pPr marL="0" indent="0">
              <a:buNone/>
            </a:pPr>
            <a:r>
              <a:rPr lang="pl-PL" sz="4000" dirty="0"/>
              <a:t>Uczyliście mnie mówić</a:t>
            </a:r>
          </a:p>
          <a:p>
            <a:pPr marL="0" indent="0">
              <a:buNone/>
            </a:pPr>
            <a:r>
              <a:rPr lang="pl-PL" sz="4000" dirty="0"/>
              <a:t>Jak się zachowywać</a:t>
            </a:r>
          </a:p>
          <a:p>
            <a:pPr marL="0" indent="0">
              <a:buNone/>
            </a:pPr>
            <a:r>
              <a:rPr lang="pl-PL" sz="4000" dirty="0"/>
              <a:t>Jak zwracać się do ludzi</a:t>
            </a:r>
          </a:p>
          <a:p>
            <a:pPr marL="0" indent="0">
              <a:buNone/>
            </a:pPr>
            <a:r>
              <a:rPr lang="pl-PL" sz="4000" dirty="0"/>
              <a:t/>
            </a:r>
            <a:br>
              <a:rPr lang="pl-PL" sz="4000" dirty="0"/>
            </a:br>
            <a:endParaRPr lang="pl-PL" sz="4000" dirty="0"/>
          </a:p>
          <a:p>
            <a:pPr marL="0" indent="0">
              <a:buNone/>
            </a:pPr>
            <a:r>
              <a:rPr lang="pl-PL" sz="4000" dirty="0" smtClean="0"/>
              <a:t>2.Ja </a:t>
            </a:r>
            <a:r>
              <a:rPr lang="pl-PL" sz="4000" dirty="0"/>
              <a:t>mogę na Was liczyć</a:t>
            </a:r>
          </a:p>
          <a:p>
            <a:pPr marL="0" indent="0">
              <a:buNone/>
            </a:pPr>
            <a:r>
              <a:rPr lang="pl-PL" sz="4000" dirty="0"/>
              <a:t>Wiem, że mi pomożecie</a:t>
            </a:r>
          </a:p>
          <a:p>
            <a:pPr marL="0" indent="0">
              <a:buNone/>
            </a:pPr>
            <a:r>
              <a:rPr lang="pl-PL" sz="4000" dirty="0"/>
              <a:t>Najlepszych mam rodziców</a:t>
            </a:r>
          </a:p>
          <a:p>
            <a:pPr marL="0" indent="0">
              <a:buNone/>
            </a:pPr>
            <a:r>
              <a:rPr lang="pl-PL" sz="4000" dirty="0"/>
              <a:t>Na całym wielkim świecie </a:t>
            </a:r>
          </a:p>
          <a:p>
            <a:pPr marL="0" indent="0">
              <a:buNone/>
            </a:pPr>
            <a:r>
              <a:rPr lang="pl-PL" dirty="0"/>
              <a:t/>
            </a:r>
            <a:br>
              <a:rPr lang="pl-PL" dirty="0"/>
            </a:br>
            <a:endParaRPr lang="pl-PL" dirty="0"/>
          </a:p>
          <a:p>
            <a:endParaRPr lang="pl-PL" dirty="0">
              <a:hlinkClick r:id="rId2"/>
            </a:endParaRP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427984" y="1484784"/>
            <a:ext cx="4536504" cy="5040560"/>
          </a:xfrm>
          <a:solidFill>
            <a:srgbClr val="FFCCFF"/>
          </a:solidFill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endParaRPr lang="pl-PL" sz="4000" dirty="0" smtClean="0"/>
          </a:p>
          <a:p>
            <a:pPr marL="0" indent="0">
              <a:buNone/>
            </a:pPr>
            <a:r>
              <a:rPr lang="pl-PL" sz="4000" dirty="0" smtClean="0"/>
              <a:t>Ref</a:t>
            </a:r>
            <a:r>
              <a:rPr lang="pl-PL" sz="4000" dirty="0"/>
              <a:t>.:</a:t>
            </a:r>
          </a:p>
          <a:p>
            <a:pPr marL="0" indent="0">
              <a:buNone/>
            </a:pPr>
            <a:r>
              <a:rPr lang="pl-PL" sz="4000" dirty="0"/>
              <a:t>Dziękuję mamo, dziękuję tato,</a:t>
            </a:r>
          </a:p>
          <a:p>
            <a:pPr marL="0" indent="0">
              <a:buNone/>
            </a:pPr>
            <a:r>
              <a:rPr lang="pl-PL" sz="4000" dirty="0"/>
              <a:t>Za każdą zimę, za każde </a:t>
            </a:r>
            <a:r>
              <a:rPr lang="pl-PL" sz="4000" dirty="0" smtClean="0"/>
              <a:t>lato</a:t>
            </a:r>
          </a:p>
          <a:p>
            <a:pPr marL="0" indent="0">
              <a:buNone/>
            </a:pPr>
            <a:r>
              <a:rPr lang="pl-PL" sz="4000" dirty="0"/>
              <a:t>Dziękuję mamo, dziękuję tato,</a:t>
            </a:r>
          </a:p>
          <a:p>
            <a:pPr marL="0" indent="0">
              <a:buNone/>
            </a:pPr>
            <a:r>
              <a:rPr lang="pl-PL" sz="4000" dirty="0" smtClean="0"/>
              <a:t>za to, że macie dla mnie czas</a:t>
            </a:r>
          </a:p>
          <a:p>
            <a:pPr marL="0" indent="0">
              <a:buNone/>
            </a:pPr>
            <a:r>
              <a:rPr lang="pl-PL" sz="4000" dirty="0" smtClean="0"/>
              <a:t>Bardzo kocham Was, Bardzo kocham was!</a:t>
            </a:r>
          </a:p>
          <a:p>
            <a:endParaRPr lang="pl-PL" sz="4000" dirty="0"/>
          </a:p>
          <a:p>
            <a:endParaRPr lang="pl-PL" dirty="0" smtClean="0"/>
          </a:p>
          <a:p>
            <a:r>
              <a:rPr lang="pl-PL" sz="4500" dirty="0" smtClean="0">
                <a:hlinkClick r:id="rId2"/>
              </a:rPr>
              <a:t>https</a:t>
            </a:r>
            <a:r>
              <a:rPr lang="pl-PL" sz="4500" dirty="0">
                <a:hlinkClick r:id="rId2"/>
              </a:rPr>
              <a:t>://www.youtube.com/watch?v=j09kDRPi3tE</a:t>
            </a:r>
            <a:endParaRPr lang="pl-PL" sz="4500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076939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title"/>
          </p:nvPr>
        </p:nvSpPr>
        <p:spPr>
          <a:xfrm>
            <a:off x="251520" y="274638"/>
            <a:ext cx="8435280" cy="922114"/>
          </a:xfrm>
          <a:solidFill>
            <a:srgbClr val="FF6699"/>
          </a:solidFill>
        </p:spPr>
        <p:txBody>
          <a:bodyPr>
            <a:normAutofit/>
          </a:bodyPr>
          <a:lstStyle/>
          <a:p>
            <a:r>
              <a:rPr lang="pl-PL" sz="3200" b="1" dirty="0" smtClean="0"/>
              <a:t>Zaśpiewaj swojej mamie. </a:t>
            </a:r>
            <a:endParaRPr lang="pl-PL" sz="3200" b="1" dirty="0"/>
          </a:p>
        </p:txBody>
      </p:sp>
      <p:sp>
        <p:nvSpPr>
          <p:cNvPr id="6" name="Symbol zastępczy zawartości 5"/>
          <p:cNvSpPr>
            <a:spLocks noGrp="1"/>
          </p:cNvSpPr>
          <p:nvPr>
            <p:ph sz="half" idx="1"/>
          </p:nvPr>
        </p:nvSpPr>
        <p:spPr>
          <a:xfrm>
            <a:off x="179512" y="1196752"/>
            <a:ext cx="4608512" cy="5400600"/>
          </a:xfrm>
        </p:spPr>
        <p:txBody>
          <a:bodyPr>
            <a:normAutofit/>
          </a:bodyPr>
          <a:lstStyle/>
          <a:p>
            <a:endParaRPr lang="pl-PL" dirty="0" smtClean="0">
              <a:hlinkClick r:id="rId2"/>
            </a:endParaRPr>
          </a:p>
          <a:p>
            <a:r>
              <a:rPr lang="pl-PL" sz="3600" dirty="0" smtClean="0">
                <a:solidFill>
                  <a:srgbClr val="FF66CC"/>
                </a:solidFill>
                <a:hlinkClick r:id="rId2"/>
              </a:rPr>
              <a:t>Złóż mamie </a:t>
            </a:r>
            <a:r>
              <a:rPr lang="pl-PL" sz="3600" dirty="0">
                <a:solidFill>
                  <a:srgbClr val="FF66CC"/>
                </a:solidFill>
                <a:hlinkClick r:id="rId2"/>
              </a:rPr>
              <a:t>ż</a:t>
            </a:r>
            <a:r>
              <a:rPr lang="pl-PL" sz="3600" dirty="0" smtClean="0">
                <a:solidFill>
                  <a:srgbClr val="FF66CC"/>
                </a:solidFill>
                <a:hlinkClick r:id="rId2"/>
              </a:rPr>
              <a:t>yczenia </a:t>
            </a:r>
            <a:r>
              <a:rPr lang="pl-PL" sz="3600" dirty="0">
                <a:solidFill>
                  <a:srgbClr val="FF66CC"/>
                </a:solidFill>
                <a:hlinkClick r:id="rId2"/>
              </a:rPr>
              <a:t>ś</a:t>
            </a:r>
            <a:r>
              <a:rPr lang="pl-PL" sz="3600" dirty="0" smtClean="0">
                <a:solidFill>
                  <a:srgbClr val="FF66CC"/>
                </a:solidFill>
                <a:hlinkClick r:id="rId2"/>
              </a:rPr>
              <a:t>piewające</a:t>
            </a:r>
          </a:p>
          <a:p>
            <a:r>
              <a:rPr lang="pl-PL" sz="3600" dirty="0" smtClean="0">
                <a:hlinkClick r:id="rId2"/>
              </a:rPr>
              <a:t>Mama Królowa</a:t>
            </a:r>
            <a:endParaRPr lang="pl-PL" sz="3600" dirty="0">
              <a:hlinkClick r:id="rId2"/>
            </a:endParaRPr>
          </a:p>
          <a:p>
            <a:r>
              <a:rPr lang="pl-PL" sz="3600" dirty="0" smtClean="0">
                <a:hlinkClick r:id="rId2"/>
              </a:rPr>
              <a:t>https</a:t>
            </a:r>
            <a:r>
              <a:rPr lang="pl-PL" sz="3600" dirty="0">
                <a:hlinkClick r:id="rId2"/>
              </a:rPr>
              <a:t>://</a:t>
            </a:r>
            <a:r>
              <a:rPr lang="pl-PL" sz="3600" dirty="0" smtClean="0">
                <a:hlinkClick r:id="rId2"/>
              </a:rPr>
              <a:t>www.youtube.com/watch?v=LSnpQYW_44I</a:t>
            </a:r>
            <a:endParaRPr lang="pl-PL" sz="3600" dirty="0"/>
          </a:p>
        </p:txBody>
      </p:sp>
      <p:sp>
        <p:nvSpPr>
          <p:cNvPr id="7" name="Symbol zastępczy zawartości 6"/>
          <p:cNvSpPr>
            <a:spLocks noGrp="1"/>
          </p:cNvSpPr>
          <p:nvPr>
            <p:ph sz="half" idx="2"/>
          </p:nvPr>
        </p:nvSpPr>
        <p:spPr>
          <a:xfrm>
            <a:off x="4788024" y="1196752"/>
            <a:ext cx="4176464" cy="5400600"/>
          </a:xfrm>
          <a:solidFill>
            <a:srgbClr val="FFCCCC"/>
          </a:solidFill>
        </p:spPr>
        <p:txBody>
          <a:bodyPr>
            <a:noAutofit/>
          </a:bodyPr>
          <a:lstStyle/>
          <a:p>
            <a:r>
              <a:rPr lang="pl-PL" dirty="0"/>
              <a:t>Mama czuwa Mama wie</a:t>
            </a:r>
            <a:br>
              <a:rPr lang="pl-PL" dirty="0"/>
            </a:br>
            <a:r>
              <a:rPr lang="pl-PL" dirty="0"/>
              <a:t>Czego każde dziecko chce</a:t>
            </a:r>
            <a:br>
              <a:rPr lang="pl-PL" dirty="0"/>
            </a:br>
            <a:r>
              <a:rPr lang="pl-PL" dirty="0"/>
              <a:t>Mama kocha Mama wie najlepiej</a:t>
            </a:r>
            <a:br>
              <a:rPr lang="pl-PL" dirty="0"/>
            </a:br>
            <a:r>
              <a:rPr lang="pl-PL" dirty="0"/>
              <a:t>Czego mi brakuje</a:t>
            </a:r>
            <a:br>
              <a:rPr lang="pl-PL" dirty="0"/>
            </a:br>
            <a:r>
              <a:rPr lang="pl-PL" dirty="0"/>
              <a:t>Czego potrzebuje</a:t>
            </a:r>
            <a:br>
              <a:rPr lang="pl-PL" dirty="0"/>
            </a:br>
            <a:r>
              <a:rPr lang="pl-PL" dirty="0"/>
              <a:t>Mama kocha Mama wie najlepiej</a:t>
            </a:r>
            <a:br>
              <a:rPr lang="pl-PL" dirty="0"/>
            </a:br>
            <a:r>
              <a:rPr lang="pl-PL" dirty="0" smtClean="0"/>
              <a:t>Nie </a:t>
            </a:r>
            <a:r>
              <a:rPr lang="pl-PL" dirty="0"/>
              <a:t>potrzebne Mamie</a:t>
            </a:r>
            <a:br>
              <a:rPr lang="pl-PL" dirty="0"/>
            </a:br>
            <a:r>
              <a:rPr lang="pl-PL" dirty="0"/>
              <a:t>Brylanty, złoto i korona</a:t>
            </a:r>
            <a:br>
              <a:rPr lang="pl-PL" dirty="0"/>
            </a:br>
            <a:r>
              <a:rPr lang="pl-PL" dirty="0"/>
              <a:t>Ona piękna jest bez tego</a:t>
            </a:r>
            <a:br>
              <a:rPr lang="pl-PL" dirty="0"/>
            </a:br>
            <a:r>
              <a:rPr lang="pl-PL" dirty="0"/>
              <a:t>I Błogosławiona</a:t>
            </a:r>
            <a:br>
              <a:rPr lang="pl-PL" dirty="0"/>
            </a:br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047276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zawartości 5"/>
          <p:cNvSpPr>
            <a:spLocks noGrp="1"/>
          </p:cNvSpPr>
          <p:nvPr>
            <p:ph idx="1"/>
          </p:nvPr>
        </p:nvSpPr>
        <p:spPr>
          <a:xfrm>
            <a:off x="251520" y="332656"/>
            <a:ext cx="8435280" cy="6408712"/>
          </a:xfrm>
          <a:solidFill>
            <a:srgbClr val="FFCCCC"/>
          </a:solidFill>
        </p:spPr>
        <p:txBody>
          <a:bodyPr/>
          <a:lstStyle/>
          <a:p>
            <a:pPr marL="0" indent="0" algn="ctr">
              <a:buNone/>
            </a:pPr>
            <a:endParaRPr lang="pl-PL" sz="4000" dirty="0" smtClean="0"/>
          </a:p>
          <a:p>
            <a:pPr marL="0" indent="0" algn="ctr">
              <a:buNone/>
            </a:pPr>
            <a:r>
              <a:rPr lang="pl-PL" sz="4000" dirty="0" smtClean="0"/>
              <a:t>Można </a:t>
            </a:r>
            <a:r>
              <a:rPr lang="pl-PL" sz="4000" dirty="0"/>
              <a:t>Ciebie namalować</a:t>
            </a:r>
            <a:br>
              <a:rPr lang="pl-PL" sz="4000" dirty="0"/>
            </a:br>
            <a:r>
              <a:rPr lang="pl-PL" sz="4000" dirty="0"/>
              <a:t>Można o Tobie śpiewać</a:t>
            </a:r>
            <a:br>
              <a:rPr lang="pl-PL" sz="4000" dirty="0"/>
            </a:br>
            <a:r>
              <a:rPr lang="pl-PL" sz="4000" dirty="0"/>
              <a:t>Bo Ty jesteś najpiękniejsza</a:t>
            </a:r>
            <a:br>
              <a:rPr lang="pl-PL" sz="4000" dirty="0"/>
            </a:br>
            <a:r>
              <a:rPr lang="pl-PL" sz="4000" dirty="0"/>
              <a:t>Bo Ty jesteś </a:t>
            </a:r>
            <a:r>
              <a:rPr lang="pl-PL" sz="4000" dirty="0" smtClean="0"/>
              <a:t>Królową </a:t>
            </a:r>
            <a:r>
              <a:rPr lang="pl-PL" sz="4000" dirty="0"/>
              <a:t>Nieba</a:t>
            </a:r>
          </a:p>
          <a:p>
            <a:endParaRPr lang="pl-PL" dirty="0"/>
          </a:p>
        </p:txBody>
      </p:sp>
      <p:pic>
        <p:nvPicPr>
          <p:cNvPr id="7" name="Obraz 6" descr="Girl holding phone stock photo. Image of wonder, smiling - 2081409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3645024"/>
            <a:ext cx="4680520" cy="2952328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102675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274638"/>
            <a:ext cx="8280920" cy="1138138"/>
          </a:xfrm>
          <a:solidFill>
            <a:srgbClr val="FF99FF"/>
          </a:solidFill>
        </p:spPr>
        <p:txBody>
          <a:bodyPr>
            <a:normAutofit fontScale="90000"/>
          </a:bodyPr>
          <a:lstStyle/>
          <a:p>
            <a:r>
              <a:rPr lang="pl-PL" dirty="0" smtClean="0"/>
              <a:t/>
            </a:r>
            <a:br>
              <a:rPr lang="pl-PL" dirty="0" smtClean="0"/>
            </a:br>
            <a:r>
              <a:rPr lang="pl-PL" dirty="0"/>
              <a:t/>
            </a:r>
            <a:br>
              <a:rPr lang="pl-PL" dirty="0"/>
            </a:br>
            <a:r>
              <a:rPr lang="pl-PL" b="1" dirty="0" smtClean="0"/>
              <a:t>MODLITWA</a:t>
            </a:r>
            <a:r>
              <a:rPr lang="pl-PL" b="1" dirty="0"/>
              <a:t>: </a:t>
            </a:r>
            <a:r>
              <a:rPr lang="pl-PL" dirty="0"/>
              <a:t>Aniele Boży stróżu mój</a:t>
            </a:r>
            <a:br>
              <a:rPr lang="pl-PL" dirty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7544" y="1600200"/>
            <a:ext cx="8496944" cy="5069160"/>
          </a:xfrm>
          <a:solidFill>
            <a:srgbClr val="FFCCCC"/>
          </a:solidFill>
        </p:spPr>
        <p:txBody>
          <a:bodyPr/>
          <a:lstStyle/>
          <a:p>
            <a:r>
              <a:rPr lang="pl-PL" b="1" dirty="0" smtClean="0"/>
              <a:t>WPROWADZENIE: </a:t>
            </a:r>
            <a:r>
              <a:rPr lang="pl-PL" dirty="0" smtClean="0"/>
              <a:t>Każda mama kocha swoje dziecko od chwili narodzin. Opiekuje się </a:t>
            </a:r>
            <a:br>
              <a:rPr lang="pl-PL" dirty="0" smtClean="0"/>
            </a:br>
            <a:r>
              <a:rPr lang="pl-PL" dirty="0" smtClean="0"/>
              <a:t>nim i poświęca mu wiele czasu, </a:t>
            </a:r>
            <a:br>
              <a:rPr lang="pl-PL" dirty="0" smtClean="0"/>
            </a:br>
            <a:r>
              <a:rPr lang="pl-PL" dirty="0" smtClean="0"/>
              <a:t>aby było zdrowe</a:t>
            </a:r>
            <a:br>
              <a:rPr lang="pl-PL" dirty="0" smtClean="0"/>
            </a:br>
            <a:r>
              <a:rPr lang="pl-PL" dirty="0" smtClean="0"/>
              <a:t> i szczęśliwe. </a:t>
            </a:r>
            <a:br>
              <a:rPr lang="pl-PL" dirty="0" smtClean="0"/>
            </a:br>
            <a:r>
              <a:rPr lang="pl-PL" dirty="0" smtClean="0"/>
              <a:t>  Cieszy się, kiedy</a:t>
            </a:r>
          </a:p>
          <a:p>
            <a:pPr marL="0" indent="0">
              <a:buNone/>
            </a:pPr>
            <a:r>
              <a:rPr lang="pl-PL" dirty="0" smtClean="0"/>
              <a:t>      dziecko jest radosne</a:t>
            </a:r>
            <a:br>
              <a:rPr lang="pl-PL" dirty="0" smtClean="0"/>
            </a:br>
            <a:r>
              <a:rPr lang="pl-PL" dirty="0" smtClean="0"/>
              <a:t>       i posłuszne. </a:t>
            </a:r>
          </a:p>
          <a:p>
            <a:endParaRPr lang="pl-PL" dirty="0"/>
          </a:p>
        </p:txBody>
      </p:sp>
      <p:pic>
        <p:nvPicPr>
          <p:cNvPr id="4" name="Obraz 3" descr="Prelekcja dla dzieci i młodzieży szkolnej w Zespole Szkół w Budach ...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3643" y="3072278"/>
            <a:ext cx="4292724" cy="3275831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930675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solidFill>
            <a:srgbClr val="FF66CC"/>
          </a:solidFill>
        </p:spPr>
        <p:txBody>
          <a:bodyPr>
            <a:normAutofit/>
          </a:bodyPr>
          <a:lstStyle/>
          <a:p>
            <a:r>
              <a:rPr lang="pl-PL" sz="3200" b="1" dirty="0" smtClean="0"/>
              <a:t>POCZYTAJ MI MAMO! Jak Tomek pomagał mamusi Autor: Bożena Forma</a:t>
            </a:r>
            <a:endParaRPr lang="pl-PL" sz="3200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79512" y="1484784"/>
            <a:ext cx="8784976" cy="5256584"/>
          </a:xfrm>
          <a:solidFill>
            <a:srgbClr val="FFCCCC"/>
          </a:solidFill>
        </p:spPr>
        <p:txBody>
          <a:bodyPr>
            <a:normAutofit fontScale="70000" lnSpcReduction="20000"/>
          </a:bodyPr>
          <a:lstStyle/>
          <a:p>
            <a:endParaRPr lang="pl-PL" dirty="0" smtClean="0"/>
          </a:p>
          <a:p>
            <a:r>
              <a:rPr lang="pl-PL" dirty="0" smtClean="0"/>
              <a:t>Tomek wracał z przedszkola do domu. Prawie wcale się nie odzywał. </a:t>
            </a:r>
            <a:br>
              <a:rPr lang="pl-PL" dirty="0" smtClean="0"/>
            </a:br>
            <a:r>
              <a:rPr lang="pl-PL" dirty="0" smtClean="0"/>
              <a:t>W przedszkolu pani rozmawiała z dziećmi o tym, co to znaczy być samodzielnym. Tomek potrafił pięknie złożyć swoją bluzę. Już w czasie wakacji ćwiczył to z mamusią. W przedszkolu zawsze odkładał zabawki na swoje miejsce. Ale czy tak naprawdę w domu zawsze wszystko robi sam? - Od dzisiaj będzie inaczej - postanowił. Kiedy tylko wszedł do domu równo ustawił swoje buty w przedpokoju. Poskładał ubrania, umył starannie ręce i usiadł do stołu. Podczas jedzenia wcale nie poplamił bluzy. Potem układał książki na swojej półce i pomagał mamusi w pieczeniu ciasta. Wieczorem, kiedy leżał w łóżku do pokoju weszła mamusia. Usiadła na brzegu łóżka i delikatnie pogłaskała go po głowie. - Bardzo mi dzisiaj pomogłeś. Nigdy nie myślałam, że tyle rzeczy potrafisz zrobić sam. Myślę, że zawsze mogę na ciebie liczyć. Tomkowi zrobiło się bardzo miło. - Kocham cię mamusiu. Naprawdę będę się starał.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50233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 descr="KażdaMamaToGwiazda Ty też nią jesteś! Weź udział w konkursie ...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4824536" cy="3744416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</p:pic>
      <p:pic>
        <p:nvPicPr>
          <p:cNvPr id="5" name="Obraz 4" descr="pobra tapety mama, Dziecko, zima, zabawa Darmowe tapety na pulpit ...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789040"/>
            <a:ext cx="4040753" cy="261556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</p:pic>
      <p:pic>
        <p:nvPicPr>
          <p:cNvPr id="6" name="Obraz 5" descr="Mama z dzieckiem na spacerze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005064"/>
            <a:ext cx="3681095" cy="26289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  <p:pic>
        <p:nvPicPr>
          <p:cNvPr id="7" name="Obraz 6" descr="Uciecha z pociechą dziecko kobieta, matka, Dziecko, jak wychować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7066" y="980728"/>
            <a:ext cx="3810000" cy="221742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034572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274638"/>
            <a:ext cx="8219256" cy="850106"/>
          </a:xfrm>
          <a:solidFill>
            <a:srgbClr val="FF9999"/>
          </a:solidFill>
        </p:spPr>
        <p:txBody>
          <a:bodyPr>
            <a:normAutofit/>
          </a:bodyPr>
          <a:lstStyle/>
          <a:p>
            <a:r>
              <a:rPr lang="pl-PL" sz="3600" b="1" dirty="0" smtClean="0"/>
              <a:t>PRZEDSTAWIENIE PRAWDY</a:t>
            </a:r>
            <a:endParaRPr lang="pl-PL" sz="3600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23528" y="980728"/>
            <a:ext cx="8424936" cy="5688632"/>
          </a:xfrm>
          <a:solidFill>
            <a:srgbClr val="FFCCCC"/>
          </a:solidFill>
        </p:spPr>
        <p:txBody>
          <a:bodyPr/>
          <a:lstStyle/>
          <a:p>
            <a:endParaRPr lang="pl-PL" dirty="0" smtClean="0"/>
          </a:p>
          <a:p>
            <a:r>
              <a:rPr lang="pl-PL" dirty="0" smtClean="0"/>
              <a:t>Pan Jezus także miał mamę. </a:t>
            </a:r>
            <a:br>
              <a:rPr lang="pl-PL" dirty="0" smtClean="0"/>
            </a:br>
            <a:r>
              <a:rPr lang="pl-PL" dirty="0" smtClean="0"/>
              <a:t>Mieszał z nią i św. Józefem </a:t>
            </a:r>
            <a:br>
              <a:rPr lang="pl-PL" dirty="0" smtClean="0"/>
            </a:br>
            <a:r>
              <a:rPr lang="pl-PL" dirty="0" smtClean="0"/>
              <a:t>w Nazarecie. </a:t>
            </a:r>
          </a:p>
          <a:p>
            <a:r>
              <a:rPr lang="pl-PL" dirty="0" smtClean="0"/>
              <a:t>Posłuchajcie: </a:t>
            </a:r>
          </a:p>
          <a:p>
            <a:pPr marL="0" indent="0">
              <a:buNone/>
            </a:pPr>
            <a:r>
              <a:rPr lang="pl-PL" dirty="0" smtClean="0"/>
              <a:t>   </a:t>
            </a:r>
            <a:r>
              <a:rPr lang="pl-PL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 Potem poszedł  z nimi</a:t>
            </a:r>
            <a:br>
              <a:rPr lang="pl-PL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i wrócił do Nazaretu </a:t>
            </a:r>
          </a:p>
          <a:p>
            <a:pPr marL="0" indent="0">
              <a:buNone/>
            </a:pPr>
            <a:r>
              <a:rPr lang="pl-PL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i był im poddany”. </a:t>
            </a:r>
          </a:p>
          <a:p>
            <a:pPr marL="0" indent="0">
              <a:buNone/>
            </a:pPr>
            <a:r>
              <a:rPr lang="pl-PL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pl-PL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Łk</a:t>
            </a:r>
            <a:r>
              <a:rPr lang="pl-PL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2, 51</a:t>
            </a:r>
            <a:endParaRPr lang="pl-PL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Obraz 3" descr="Obrazy na płótnie- Świeta rodzina - Dekoracja kościoła, banery ...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268760"/>
            <a:ext cx="3456384" cy="52565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97828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291264" cy="922114"/>
          </a:xfrm>
          <a:solidFill>
            <a:srgbClr val="FF9999"/>
          </a:solidFill>
        </p:spPr>
        <p:txBody>
          <a:bodyPr>
            <a:normAutofit/>
          </a:bodyPr>
          <a:lstStyle/>
          <a:p>
            <a:r>
              <a:rPr lang="pl-PL" b="1" dirty="0" smtClean="0"/>
              <a:t>Pan </a:t>
            </a:r>
            <a:r>
              <a:rPr lang="pl-PL" b="1" dirty="0"/>
              <a:t>J</a:t>
            </a:r>
            <a:r>
              <a:rPr lang="pl-PL" b="1" dirty="0" smtClean="0"/>
              <a:t>ezus w Nazarecie </a:t>
            </a: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51520" y="1600200"/>
            <a:ext cx="8599879" cy="4925144"/>
          </a:xfrm>
          <a:solidFill>
            <a:srgbClr val="FFCCCC"/>
          </a:solidFill>
        </p:spPr>
        <p:txBody>
          <a:bodyPr/>
          <a:lstStyle/>
          <a:p>
            <a:r>
              <a:rPr lang="pl-PL" dirty="0" smtClean="0"/>
              <a:t>Pan Jezus chętnie pomagał swojej mamie, był pracowitym i posłusznym dzieckiem. Zapewne każda mama pragnie, aby jej dziecko w swoim postępowaniu było </a:t>
            </a:r>
            <a:br>
              <a:rPr lang="pl-PL" dirty="0" smtClean="0"/>
            </a:br>
            <a:r>
              <a:rPr lang="pl-PL" dirty="0" smtClean="0"/>
              <a:t>podobne do Jezusa</a:t>
            </a:r>
            <a:br>
              <a:rPr lang="pl-PL" dirty="0" smtClean="0"/>
            </a:br>
            <a:r>
              <a:rPr lang="pl-PL" dirty="0" smtClean="0"/>
              <a:t> z Nazaretu.</a:t>
            </a:r>
          </a:p>
          <a:p>
            <a:endParaRPr lang="pl-PL" dirty="0"/>
          </a:p>
          <a:p>
            <a:endParaRPr lang="pl-PL" dirty="0"/>
          </a:p>
        </p:txBody>
      </p:sp>
      <p:pic>
        <p:nvPicPr>
          <p:cNvPr id="5" name="Obraz 4" descr="Święta Rodzina | Parafia Świętego Mikołaja w Witanowicach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3284984"/>
            <a:ext cx="4783455" cy="283654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57281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MAMA I JA | Wiemy które dziecko z mamą pojawią się na okładce ...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20688"/>
            <a:ext cx="8568952" cy="5832648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740407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274638"/>
            <a:ext cx="8219256" cy="994122"/>
          </a:xfrm>
        </p:spPr>
        <p:txBody>
          <a:bodyPr/>
          <a:lstStyle/>
          <a:p>
            <a:r>
              <a:rPr lang="pl-PL" dirty="0" smtClean="0">
                <a:solidFill>
                  <a:srgbClr val="FF66CC"/>
                </a:solidFill>
                <a:latin typeface="Arial Black" panose="020B0A04020102020204" pitchFamily="34" charset="0"/>
              </a:rPr>
              <a:t>26 maja Dzień Mamy</a:t>
            </a:r>
            <a:endParaRPr lang="pl-PL" dirty="0">
              <a:solidFill>
                <a:srgbClr val="FF66CC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23528" y="1268760"/>
            <a:ext cx="8424936" cy="5472608"/>
          </a:xfrm>
          <a:solidFill>
            <a:srgbClr val="FFCCCC"/>
          </a:solidFill>
        </p:spPr>
        <p:txBody>
          <a:bodyPr/>
          <a:lstStyle/>
          <a:p>
            <a:r>
              <a:rPr lang="pl-PL" dirty="0" smtClean="0"/>
              <a:t>Wielką radość mamie przynosi uśmiech jej dziecka. Tego samego każde dziecko może życzyć swojej mamie w </a:t>
            </a:r>
            <a:r>
              <a:rPr lang="pl-PL" dirty="0" smtClean="0">
                <a:solidFill>
                  <a:srgbClr val="FF66CC"/>
                </a:solidFill>
                <a:latin typeface="Arial Black" panose="020B0A04020102020204" pitchFamily="34" charset="0"/>
              </a:rPr>
              <a:t>DNIU MATKI</a:t>
            </a:r>
            <a:r>
              <a:rPr lang="pl-PL" dirty="0" smtClean="0"/>
              <a:t>, który obchodzimy 26 maja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684567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291264" cy="994122"/>
          </a:xfrm>
          <a:solidFill>
            <a:srgbClr val="FF66CC"/>
          </a:solidFill>
        </p:spPr>
        <p:txBody>
          <a:bodyPr/>
          <a:lstStyle/>
          <a:p>
            <a:r>
              <a:rPr lang="pl-PL" b="1" dirty="0" smtClean="0"/>
              <a:t>A teraz mamo kochana posłuchaj…</a:t>
            </a: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67544" y="1916832"/>
            <a:ext cx="4032448" cy="4536504"/>
          </a:xfrm>
          <a:solidFill>
            <a:srgbClr val="FFCCFF"/>
          </a:solidFill>
        </p:spPr>
        <p:txBody>
          <a:bodyPr>
            <a:normAutofit fontScale="85000" lnSpcReduction="10000"/>
          </a:bodyPr>
          <a:lstStyle/>
          <a:p>
            <a:endParaRPr lang="pl-PL" b="1" dirty="0" smtClean="0"/>
          </a:p>
          <a:p>
            <a:r>
              <a:rPr lang="pl-PL" b="1" dirty="0" smtClean="0">
                <a:solidFill>
                  <a:srgbClr val="FF6699"/>
                </a:solidFill>
                <a:latin typeface="Arial Black" panose="020B0A04020102020204" pitchFamily="34" charset="0"/>
              </a:rPr>
              <a:t>„BUKIET”</a:t>
            </a:r>
            <a:r>
              <a:rPr lang="pl-PL" dirty="0"/>
              <a:t/>
            </a:r>
            <a:br>
              <a:rPr lang="pl-PL" dirty="0"/>
            </a:br>
            <a:r>
              <a:rPr lang="pl-PL" dirty="0"/>
              <a:t>W małym bukiecie</a:t>
            </a:r>
            <a:br>
              <a:rPr lang="pl-PL" dirty="0"/>
            </a:br>
            <a:r>
              <a:rPr lang="pl-PL" dirty="0"/>
              <a:t>majowe kwiatki</a:t>
            </a:r>
            <a:br>
              <a:rPr lang="pl-PL" dirty="0"/>
            </a:br>
            <a:r>
              <a:rPr lang="pl-PL" dirty="0"/>
              <a:t>zakwitły wczoraj na Święto Matki.</a:t>
            </a:r>
            <a:br>
              <a:rPr lang="pl-PL" dirty="0"/>
            </a:br>
            <a:r>
              <a:rPr lang="pl-PL" dirty="0"/>
              <a:t/>
            </a:r>
            <a:br>
              <a:rPr lang="pl-PL" dirty="0"/>
            </a:br>
            <a:r>
              <a:rPr lang="pl-PL" dirty="0"/>
              <a:t>Majowe kwiatki</a:t>
            </a:r>
            <a:br>
              <a:rPr lang="pl-PL" dirty="0"/>
            </a:br>
            <a:r>
              <a:rPr lang="pl-PL" dirty="0"/>
              <a:t>wstążką związane.</a:t>
            </a:r>
            <a:br>
              <a:rPr lang="pl-PL" dirty="0"/>
            </a:br>
            <a:r>
              <a:rPr lang="pl-PL" dirty="0"/>
              <a:t>Niech sto lat żyją</a:t>
            </a:r>
            <a:br>
              <a:rPr lang="pl-PL" dirty="0"/>
            </a:br>
            <a:r>
              <a:rPr lang="pl-PL" dirty="0"/>
              <a:t>mamy kochane!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355976" y="1412776"/>
            <a:ext cx="4536504" cy="5184576"/>
          </a:xfrm>
          <a:solidFill>
            <a:srgbClr val="FFCCFF"/>
          </a:solidFill>
        </p:spPr>
        <p:txBody>
          <a:bodyPr>
            <a:normAutofit fontScale="85000" lnSpcReduction="10000"/>
          </a:bodyPr>
          <a:lstStyle/>
          <a:p>
            <a:r>
              <a:rPr lang="pl-PL" b="1" dirty="0" smtClean="0">
                <a:solidFill>
                  <a:srgbClr val="FF66CC"/>
                </a:solidFill>
              </a:rPr>
              <a:t>„Ważne słowo”</a:t>
            </a:r>
            <a:br>
              <a:rPr lang="pl-PL" b="1" dirty="0" smtClean="0">
                <a:solidFill>
                  <a:srgbClr val="FF66CC"/>
                </a:solidFill>
              </a:rPr>
            </a:br>
            <a:r>
              <a:rPr lang="pl-PL" dirty="0" smtClean="0"/>
              <a:t>Jest </a:t>
            </a:r>
            <a:r>
              <a:rPr lang="pl-PL" dirty="0"/>
              <a:t>takie słowo,</a:t>
            </a:r>
            <a:br>
              <a:rPr lang="pl-PL" dirty="0"/>
            </a:br>
            <a:r>
              <a:rPr lang="pl-PL" dirty="0"/>
              <a:t>słowo jedno,</a:t>
            </a:r>
            <a:br>
              <a:rPr lang="pl-PL" dirty="0"/>
            </a:br>
            <a:r>
              <a:rPr lang="pl-PL" dirty="0"/>
              <a:t>przy którym inne</a:t>
            </a:r>
            <a:br>
              <a:rPr lang="pl-PL" dirty="0"/>
            </a:br>
            <a:r>
              <a:rPr lang="pl-PL" dirty="0"/>
              <a:t>słowa bledną.</a:t>
            </a:r>
          </a:p>
          <a:p>
            <a:r>
              <a:rPr lang="pl-PL" dirty="0"/>
              <a:t>Słowo - jak słonce jaśniejące,</a:t>
            </a:r>
            <a:br>
              <a:rPr lang="pl-PL" dirty="0"/>
            </a:br>
            <a:r>
              <a:rPr lang="pl-PL" dirty="0"/>
              <a:t>co wszystkie inne słowa gasi.</a:t>
            </a:r>
          </a:p>
          <a:p>
            <a:r>
              <a:rPr lang="pl-PL" dirty="0"/>
              <a:t>Słowo z muzyki i uśmiechu,</a:t>
            </a:r>
            <a:br>
              <a:rPr lang="pl-PL" dirty="0"/>
            </a:br>
            <a:r>
              <a:rPr lang="pl-PL" dirty="0"/>
              <a:t>z zapachu kwiatów i nut ptasich.</a:t>
            </a:r>
          </a:p>
          <a:p>
            <a:r>
              <a:rPr lang="pl-PL" dirty="0"/>
              <a:t>Słowo, co nigdy nie zawodzi,</a:t>
            </a:r>
            <a:br>
              <a:rPr lang="pl-PL" dirty="0"/>
            </a:br>
            <a:r>
              <a:rPr lang="pl-PL" dirty="0"/>
              <a:t>wierne i czułe do ostatka.</a:t>
            </a:r>
          </a:p>
          <a:p>
            <a:r>
              <a:rPr lang="pl-PL" dirty="0"/>
              <a:t>Najbliższe sercu, najpiękniejsze.</a:t>
            </a:r>
            <a:br>
              <a:rPr lang="pl-PL" dirty="0"/>
            </a:br>
            <a:r>
              <a:rPr lang="pl-PL" dirty="0"/>
              <a:t>jedno, jedyne słowo:</a:t>
            </a:r>
          </a:p>
          <a:p>
            <a:r>
              <a:rPr lang="pl-PL" dirty="0"/>
              <a:t>Matka</a:t>
            </a:r>
            <a:r>
              <a:rPr lang="pl-PL" dirty="0" smtClean="0"/>
              <a:t>!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880260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191</TotalTime>
  <Words>296</Words>
  <Application>Microsoft Office PowerPoint</Application>
  <PresentationFormat>Pokaz na ekranie (4:3)</PresentationFormat>
  <Paragraphs>70</Paragraphs>
  <Slides>17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17</vt:i4>
      </vt:variant>
    </vt:vector>
  </HeadingPairs>
  <TitlesOfParts>
    <vt:vector size="18" baseType="lpstr">
      <vt:lpstr>Motyw pakietu Office</vt:lpstr>
      <vt:lpstr>Katecheza 15</vt:lpstr>
      <vt:lpstr>  MODLITWA: Aniele Boży stróżu mój </vt:lpstr>
      <vt:lpstr>POCZYTAJ MI MAMO! Jak Tomek pomagał mamusi Autor: Bożena Forma</vt:lpstr>
      <vt:lpstr>Prezentacja programu PowerPoint</vt:lpstr>
      <vt:lpstr>PRZEDSTAWIENIE PRAWDY</vt:lpstr>
      <vt:lpstr>Pan Jezus w Nazarecie </vt:lpstr>
      <vt:lpstr>Prezentacja programu PowerPoint</vt:lpstr>
      <vt:lpstr>26 maja Dzień Mamy</vt:lpstr>
      <vt:lpstr>A teraz mamo kochana posłuchaj…</vt:lpstr>
      <vt:lpstr>Prezentacja programu PowerPoint</vt:lpstr>
      <vt:lpstr>Mam dla Ciebie kwiaty, mamo!</vt:lpstr>
      <vt:lpstr>ZASTOSOWANIE ŻYCIOWE</vt:lpstr>
      <vt:lpstr>MODLITWA</vt:lpstr>
      <vt:lpstr> Zadanie dla dzieci: Wykonaj zadanie  w katechizmie do tematu: Kocham mamę, tak jak Pan Jezus MARYJĘ. </vt:lpstr>
      <vt:lpstr>Podziękuj rodzicom w dniu ich Święta</vt:lpstr>
      <vt:lpstr>Zaśpiewaj swojej mamie. </vt:lpstr>
      <vt:lpstr>Prezentacja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User</dc:creator>
  <cp:lastModifiedBy>User</cp:lastModifiedBy>
  <cp:revision>22</cp:revision>
  <dcterms:created xsi:type="dcterms:W3CDTF">2020-05-13T09:49:02Z</dcterms:created>
  <dcterms:modified xsi:type="dcterms:W3CDTF">2020-05-17T15:54:33Z</dcterms:modified>
</cp:coreProperties>
</file>