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8" r:id="rId7"/>
    <p:sldId id="262" r:id="rId8"/>
    <p:sldId id="263" r:id="rId9"/>
    <p:sldId id="259" r:id="rId10"/>
    <p:sldId id="260" r:id="rId11"/>
    <p:sldId id="278" r:id="rId12"/>
    <p:sldId id="265" r:id="rId13"/>
    <p:sldId id="261" r:id="rId14"/>
    <p:sldId id="269" r:id="rId15"/>
    <p:sldId id="270" r:id="rId16"/>
    <p:sldId id="268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99FF"/>
    <a:srgbClr val="FF66CC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49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0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39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40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93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3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7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9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7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8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19D3-0F3D-48E7-B6E6-A5496FF701C2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B4A7-BA5E-4646-BC9D-E4CB44C91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9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09kDRPi3t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npQYW_44I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b="1" smtClean="0"/>
              <a:t>Katecheza 14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80720" cy="2304256"/>
          </a:xfrm>
          <a:solidFill>
            <a:srgbClr val="FF9999"/>
          </a:solidFill>
        </p:spPr>
        <p:txBody>
          <a:bodyPr/>
          <a:lstStyle/>
          <a:p>
            <a:endParaRPr lang="pl-PL" dirty="0" smtClean="0"/>
          </a:p>
          <a:p>
            <a:r>
              <a:rPr lang="pl-PL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Kocham mamę tak, jak Pan Jezus Maryję</a:t>
            </a:r>
            <a:endParaRPr lang="pl-PL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26 maja Dzień Mamy</a:t>
            </a:r>
            <a:endParaRPr lang="pl-PL" dirty="0">
              <a:solidFill>
                <a:srgbClr val="FF66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92488" cy="5112568"/>
          </a:xfrm>
          <a:solidFill>
            <a:srgbClr val="FFCCCC"/>
          </a:solidFill>
        </p:spPr>
        <p:txBody>
          <a:bodyPr>
            <a:normAutofit fontScale="85000" lnSpcReduction="20000"/>
          </a:bodyPr>
          <a:lstStyle/>
          <a:p>
            <a:r>
              <a:rPr lang="pl-PL" sz="3600" b="1" dirty="0" smtClean="0"/>
              <a:t>Wielką radość mamie przynosi uśmiech jej dziecka. Tego samego każde dziecko może życzyć swojej mamie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</a:t>
            </a:r>
            <a:r>
              <a:rPr lang="pl-PL" sz="3600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DNIU </a:t>
            </a:r>
            <a:r>
              <a:rPr lang="pl-PL" sz="3600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MATKI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76464" cy="5328592"/>
          </a:xfrm>
          <a:solidFill>
            <a:srgbClr val="FFCCFF"/>
          </a:solidFill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rgbClr val="FF66CC"/>
                </a:solidFill>
              </a:rPr>
              <a:t>„Ważne słowo”</a:t>
            </a:r>
            <a:br>
              <a:rPr lang="pl-PL" b="1" dirty="0">
                <a:solidFill>
                  <a:srgbClr val="FF66CC"/>
                </a:solidFill>
              </a:rPr>
            </a:br>
            <a:r>
              <a:rPr lang="pl-PL" dirty="0"/>
              <a:t>Jest takie słowo,</a:t>
            </a:r>
            <a:br>
              <a:rPr lang="pl-PL" dirty="0"/>
            </a:br>
            <a:r>
              <a:rPr lang="pl-PL" dirty="0"/>
              <a:t>słowo jedno,</a:t>
            </a:r>
            <a:br>
              <a:rPr lang="pl-PL" dirty="0"/>
            </a:br>
            <a:r>
              <a:rPr lang="pl-PL" dirty="0"/>
              <a:t>przy którym inne</a:t>
            </a:r>
            <a:br>
              <a:rPr lang="pl-PL" dirty="0"/>
            </a:br>
            <a:r>
              <a:rPr lang="pl-PL" dirty="0"/>
              <a:t>słowa bledną.</a:t>
            </a:r>
          </a:p>
          <a:p>
            <a:r>
              <a:rPr lang="pl-PL" dirty="0"/>
              <a:t>Słowo - jak słonce jaśniejące,</a:t>
            </a:r>
            <a:br>
              <a:rPr lang="pl-PL" dirty="0"/>
            </a:br>
            <a:r>
              <a:rPr lang="pl-PL" dirty="0"/>
              <a:t>co wszystkie inne słowa gasi.</a:t>
            </a:r>
          </a:p>
          <a:p>
            <a:r>
              <a:rPr lang="pl-PL" dirty="0"/>
              <a:t>Słowo z muzyki i uśmiechu,</a:t>
            </a:r>
            <a:br>
              <a:rPr lang="pl-PL" dirty="0"/>
            </a:br>
            <a:r>
              <a:rPr lang="pl-PL" dirty="0"/>
              <a:t>z zapachu kwiatów i nut ptasich.</a:t>
            </a:r>
          </a:p>
          <a:p>
            <a:r>
              <a:rPr lang="pl-PL" dirty="0"/>
              <a:t>Słowo, co nigdy nie zawodzi,</a:t>
            </a:r>
            <a:br>
              <a:rPr lang="pl-PL" dirty="0"/>
            </a:br>
            <a:r>
              <a:rPr lang="pl-PL" dirty="0"/>
              <a:t>wierne i czułe do ostatka.</a:t>
            </a:r>
          </a:p>
          <a:p>
            <a:r>
              <a:rPr lang="pl-PL" dirty="0"/>
              <a:t>Najbliższe sercu, najpiękniejsze.</a:t>
            </a:r>
            <a:br>
              <a:rPr lang="pl-PL" dirty="0"/>
            </a:br>
            <a:r>
              <a:rPr lang="pl-PL" dirty="0"/>
              <a:t>jedno, jedyne słowo:</a:t>
            </a:r>
          </a:p>
          <a:p>
            <a:r>
              <a:rPr lang="pl-PL" b="1" dirty="0"/>
              <a:t>Matka!</a:t>
            </a:r>
          </a:p>
          <a:p>
            <a:endParaRPr lang="pl-PL" dirty="0"/>
          </a:p>
        </p:txBody>
      </p:sp>
      <p:pic>
        <p:nvPicPr>
          <p:cNvPr id="7" name="Obraz 6" descr="Balon foliowy KWIATEK różowy żółty kwiat uśmiech • Arena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0" y="4005064"/>
            <a:ext cx="266429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zkola-szczypiorno.pl/wp-content/uploads/2013/05/dzie%C5%84-matki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200800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Życzenia z okazji Dnia Mamy: Aby uczcić święto Twoje - Besty (3265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62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dirty="0" smtClean="0"/>
              <a:t>Mam dla Ciebie kwiaty, mamo!</a:t>
            </a:r>
            <a:endParaRPr lang="pl-PL" dirty="0"/>
          </a:p>
        </p:txBody>
      </p:sp>
      <p:pic>
        <p:nvPicPr>
          <p:cNvPr id="4" name="Symbol zastępczy zawartości 3" descr="Mama, Dziecko, Bukiet, Kwiaty, Gerbe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776864" cy="4637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0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ZASTOSOWANIE ŻYCIOWE</a:t>
            </a:r>
            <a:endParaRPr lang="pl-PL" sz="4000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pl-PL" dirty="0" smtClean="0"/>
              <a:t>Pan Jezus bardzo kochał swoją matkę. Maryja była zawsze ze swoim synem. Teraz Matka Boża w niebie wstawia się do swego Syna, Pana Jezusa, by pomógł wszystkim mamom kochać i wychowywać swoje dzieci.</a:t>
            </a:r>
            <a:endParaRPr lang="pl-PL" dirty="0"/>
          </a:p>
        </p:txBody>
      </p:sp>
      <p:pic>
        <p:nvPicPr>
          <p:cNvPr id="9" name="Symbol zastępczy zawartości 6" descr="Ręcznie robiona kartka, np. na dzień Matki :) na Kartki ręcznie ..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21" y="1600200"/>
            <a:ext cx="375155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1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MODLITWA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  <a:solidFill>
            <a:srgbClr val="FF9999"/>
          </a:solidFill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   </a:t>
            </a:r>
          </a:p>
          <a:p>
            <a:pPr marL="0" indent="0">
              <a:buNone/>
            </a:pPr>
            <a:r>
              <a:rPr lang="pl-PL" dirty="0" smtClean="0"/>
              <a:t>    Pomodlimy </a:t>
            </a:r>
            <a:r>
              <a:rPr lang="pl-PL" dirty="0" smtClean="0"/>
              <a:t>się za nasze mamy.</a:t>
            </a:r>
          </a:p>
          <a:p>
            <a:pPr marL="0" indent="0">
              <a:buNone/>
            </a:pPr>
            <a:r>
              <a:rPr lang="pl-PL" dirty="0" smtClean="0"/>
              <a:t>   </a:t>
            </a:r>
            <a:r>
              <a:rPr lang="pl-PL" dirty="0" smtClean="0"/>
              <a:t>  Pan Jezus także mamę miał, </a:t>
            </a:r>
            <a:br>
              <a:rPr lang="pl-PL" dirty="0" smtClean="0"/>
            </a:br>
            <a:r>
              <a:rPr lang="pl-PL" dirty="0" smtClean="0"/>
              <a:t>     kiedy w Nazarecie żył</a:t>
            </a:r>
          </a:p>
          <a:p>
            <a:pPr marL="0" indent="0">
              <a:buNone/>
            </a:pPr>
            <a:r>
              <a:rPr lang="pl-PL" dirty="0" smtClean="0"/>
              <a:t>    Jezu mojej mamie daj dużo zdrowia, dużo sił.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22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98178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>Złóż mamie piękne </a:t>
            </a:r>
            <a:r>
              <a:rPr lang="pl-PL" sz="2700" b="1" dirty="0"/>
              <a:t>ż</a:t>
            </a:r>
            <a:r>
              <a:rPr lang="pl-PL" sz="2700" b="1" dirty="0" smtClean="0"/>
              <a:t>yczenia z okazji Jej Święta. Jeśli chcesz wykonaj zadanie w katechizmie t. 55</a:t>
            </a:r>
            <a:endParaRPr lang="pl-PL" sz="3600" b="1" dirty="0"/>
          </a:p>
        </p:txBody>
      </p:sp>
      <p:pic>
        <p:nvPicPr>
          <p:cNvPr id="7" name="Symbol zastępczy zawartości 6" descr="Kwiat róża i wierszyk na dzień mamy kolorowanka malowank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88432" cy="45365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Symbol zastępczy zawartości 3" descr="Kolorowanka – Laurka na Dzień Mamy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16832"/>
            <a:ext cx="3672408" cy="4525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3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Podziękuj rodzicom w dniu ich Święta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3816424" cy="5184576"/>
          </a:xfrm>
          <a:solidFill>
            <a:srgbClr val="FFCCCC"/>
          </a:solidFill>
        </p:spPr>
        <p:txBody>
          <a:bodyPr>
            <a:normAutofit fontScale="62500" lnSpcReduction="20000"/>
          </a:bodyPr>
          <a:lstStyle/>
          <a:p>
            <a:endParaRPr lang="pl-PL" dirty="0" smtClean="0">
              <a:hlinkClick r:id="rId2"/>
            </a:endParaRPr>
          </a:p>
          <a:p>
            <a:pPr marL="0" indent="0">
              <a:buNone/>
            </a:pPr>
            <a:r>
              <a:rPr lang="pl-PL" sz="4000" dirty="0" smtClean="0"/>
              <a:t>1. Uczyliście </a:t>
            </a:r>
            <a:r>
              <a:rPr lang="pl-PL" sz="4000" dirty="0"/>
              <a:t>mnie chodzić </a:t>
            </a:r>
          </a:p>
          <a:p>
            <a:pPr marL="0" indent="0">
              <a:buNone/>
            </a:pPr>
            <a:r>
              <a:rPr lang="pl-PL" sz="4000" dirty="0"/>
              <a:t>Uczyliście mnie mówić</a:t>
            </a:r>
          </a:p>
          <a:p>
            <a:pPr marL="0" indent="0">
              <a:buNone/>
            </a:pPr>
            <a:r>
              <a:rPr lang="pl-PL" sz="4000" dirty="0"/>
              <a:t>Jak się zachowywać</a:t>
            </a:r>
          </a:p>
          <a:p>
            <a:pPr marL="0" indent="0">
              <a:buNone/>
            </a:pPr>
            <a:r>
              <a:rPr lang="pl-PL" sz="4000" dirty="0"/>
              <a:t>Jak zwracać się do ludzi</a:t>
            </a:r>
          </a:p>
          <a:p>
            <a:pPr marL="0" indent="0">
              <a:buNone/>
            </a:pP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  <a:p>
            <a:pPr marL="0" indent="0">
              <a:buNone/>
            </a:pPr>
            <a:r>
              <a:rPr lang="pl-PL" sz="4000" dirty="0" smtClean="0"/>
              <a:t>2.Ja </a:t>
            </a:r>
            <a:r>
              <a:rPr lang="pl-PL" sz="4000" dirty="0"/>
              <a:t>mogę na Was liczyć</a:t>
            </a:r>
          </a:p>
          <a:p>
            <a:pPr marL="0" indent="0">
              <a:buNone/>
            </a:pPr>
            <a:r>
              <a:rPr lang="pl-PL" sz="4000" dirty="0"/>
              <a:t>Wiem, że mi pomożecie</a:t>
            </a:r>
          </a:p>
          <a:p>
            <a:pPr marL="0" indent="0">
              <a:buNone/>
            </a:pPr>
            <a:r>
              <a:rPr lang="pl-PL" sz="4000" dirty="0"/>
              <a:t>Najlepszych mam rodziców</a:t>
            </a:r>
          </a:p>
          <a:p>
            <a:pPr marL="0" indent="0">
              <a:buNone/>
            </a:pPr>
            <a:r>
              <a:rPr lang="pl-PL" sz="4000" dirty="0"/>
              <a:t>Na całym wielkim świecie 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>
              <a:hlinkClick r:id="rId2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536504" cy="5040560"/>
          </a:xfrm>
          <a:solidFill>
            <a:srgbClr val="FFCCFF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sz="4000" dirty="0" smtClean="0"/>
              <a:t>Ref</a:t>
            </a:r>
            <a:r>
              <a:rPr lang="pl-PL" sz="4000" dirty="0"/>
              <a:t>.:</a:t>
            </a:r>
          </a:p>
          <a:p>
            <a:pPr marL="0" indent="0">
              <a:buNone/>
            </a:pPr>
            <a:r>
              <a:rPr lang="pl-PL" sz="4000" dirty="0"/>
              <a:t>Dziękuję mamo, dziękuję tato,</a:t>
            </a:r>
          </a:p>
          <a:p>
            <a:pPr marL="0" indent="0">
              <a:buNone/>
            </a:pPr>
            <a:r>
              <a:rPr lang="pl-PL" sz="4000" dirty="0"/>
              <a:t>Za każdą zimę, za każde </a:t>
            </a:r>
            <a:r>
              <a:rPr lang="pl-PL" sz="4000" dirty="0" smtClean="0"/>
              <a:t>lato</a:t>
            </a:r>
          </a:p>
          <a:p>
            <a:pPr marL="0" indent="0">
              <a:buNone/>
            </a:pPr>
            <a:r>
              <a:rPr lang="pl-PL" sz="4000" dirty="0"/>
              <a:t>Dziękuję mamo, dziękuję tato,</a:t>
            </a:r>
          </a:p>
          <a:p>
            <a:pPr marL="0" indent="0">
              <a:buNone/>
            </a:pPr>
            <a:r>
              <a:rPr lang="pl-PL" sz="4000" dirty="0" smtClean="0"/>
              <a:t>za to, że macie dla mnie czas</a:t>
            </a:r>
          </a:p>
          <a:p>
            <a:pPr marL="0" indent="0">
              <a:buNone/>
            </a:pPr>
            <a:r>
              <a:rPr lang="pl-PL" sz="4000" dirty="0" smtClean="0"/>
              <a:t>Bardzo kocham Was, Bardzo kocham was!</a:t>
            </a:r>
          </a:p>
          <a:p>
            <a:endParaRPr lang="pl-PL" sz="4000" dirty="0"/>
          </a:p>
          <a:p>
            <a:endParaRPr lang="pl-PL" dirty="0" smtClean="0"/>
          </a:p>
          <a:p>
            <a:r>
              <a:rPr lang="pl-PL" sz="4500" dirty="0" smtClean="0">
                <a:hlinkClick r:id="rId2"/>
              </a:rPr>
              <a:t>https</a:t>
            </a:r>
            <a:r>
              <a:rPr lang="pl-PL" sz="4500" dirty="0">
                <a:hlinkClick r:id="rId2"/>
              </a:rPr>
              <a:t>://www.youtube.com/watch?v=j09kDRPi3tE</a:t>
            </a:r>
            <a:endParaRPr lang="pl-PL" sz="45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9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pl-PL" sz="3200" b="1" dirty="0" smtClean="0"/>
              <a:t>Zaśpiewaj swojej mamie. </a:t>
            </a:r>
            <a:endParaRPr lang="pl-PL" sz="32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400600"/>
          </a:xfrm>
        </p:spPr>
        <p:txBody>
          <a:bodyPr>
            <a:normAutofit/>
          </a:bodyPr>
          <a:lstStyle/>
          <a:p>
            <a:endParaRPr lang="pl-PL" dirty="0" smtClean="0">
              <a:hlinkClick r:id="rId2"/>
            </a:endParaRPr>
          </a:p>
          <a:p>
            <a:r>
              <a:rPr lang="pl-PL" sz="3600" dirty="0" smtClean="0">
                <a:solidFill>
                  <a:srgbClr val="FF66CC"/>
                </a:solidFill>
                <a:hlinkClick r:id="rId2"/>
              </a:rPr>
              <a:t>Złóż mamie </a:t>
            </a:r>
            <a:r>
              <a:rPr lang="pl-PL" sz="3600" dirty="0">
                <a:solidFill>
                  <a:srgbClr val="FF66CC"/>
                </a:solidFill>
                <a:hlinkClick r:id="rId2"/>
              </a:rPr>
              <a:t>ż</a:t>
            </a:r>
            <a:r>
              <a:rPr lang="pl-PL" sz="3600" dirty="0" smtClean="0">
                <a:solidFill>
                  <a:srgbClr val="FF66CC"/>
                </a:solidFill>
                <a:hlinkClick r:id="rId2"/>
              </a:rPr>
              <a:t>yczenia </a:t>
            </a:r>
            <a:r>
              <a:rPr lang="pl-PL" sz="3600" dirty="0">
                <a:solidFill>
                  <a:srgbClr val="FF66CC"/>
                </a:solidFill>
                <a:hlinkClick r:id="rId2"/>
              </a:rPr>
              <a:t>ś</a:t>
            </a:r>
            <a:r>
              <a:rPr lang="pl-PL" sz="3600" dirty="0" smtClean="0">
                <a:solidFill>
                  <a:srgbClr val="FF66CC"/>
                </a:solidFill>
                <a:hlinkClick r:id="rId2"/>
              </a:rPr>
              <a:t>piewające</a:t>
            </a:r>
          </a:p>
          <a:p>
            <a:r>
              <a:rPr lang="pl-PL" sz="3600" dirty="0" smtClean="0">
                <a:hlinkClick r:id="rId2"/>
              </a:rPr>
              <a:t>Mama Królowa</a:t>
            </a:r>
            <a:endParaRPr lang="pl-PL" sz="3600" dirty="0">
              <a:hlinkClick r:id="rId2"/>
            </a:endParaRPr>
          </a:p>
          <a:p>
            <a:r>
              <a:rPr lang="pl-PL" sz="3600" dirty="0" smtClean="0">
                <a:hlinkClick r:id="rId2"/>
              </a:rPr>
              <a:t>https</a:t>
            </a:r>
            <a:r>
              <a:rPr lang="pl-PL" sz="3600" dirty="0">
                <a:hlinkClick r:id="rId2"/>
              </a:rPr>
              <a:t>://</a:t>
            </a:r>
            <a:r>
              <a:rPr lang="pl-PL" sz="3600" dirty="0" smtClean="0">
                <a:hlinkClick r:id="rId2"/>
              </a:rPr>
              <a:t>www.youtube.com/watch?v=LSnpQYW_44I</a:t>
            </a:r>
            <a:endParaRPr lang="pl-PL" sz="36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4176464" cy="5400600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pl-PL" dirty="0"/>
              <a:t>Mama czuwa Mama wie</a:t>
            </a:r>
            <a:br>
              <a:rPr lang="pl-PL" dirty="0"/>
            </a:br>
            <a:r>
              <a:rPr lang="pl-PL" dirty="0"/>
              <a:t>Czego każde dziecko chce</a:t>
            </a:r>
            <a:br>
              <a:rPr lang="pl-PL" dirty="0"/>
            </a:br>
            <a:r>
              <a:rPr lang="pl-PL" dirty="0"/>
              <a:t>Mama kocha Mama wie najlepiej</a:t>
            </a:r>
            <a:br>
              <a:rPr lang="pl-PL" dirty="0"/>
            </a:br>
            <a:r>
              <a:rPr lang="pl-PL" dirty="0"/>
              <a:t>Czego mi brakuje</a:t>
            </a:r>
            <a:br>
              <a:rPr lang="pl-PL" dirty="0"/>
            </a:br>
            <a:r>
              <a:rPr lang="pl-PL" dirty="0"/>
              <a:t>Czego potrzebuje</a:t>
            </a:r>
            <a:br>
              <a:rPr lang="pl-PL" dirty="0"/>
            </a:br>
            <a:r>
              <a:rPr lang="pl-PL" dirty="0"/>
              <a:t>Mama kocha Mama wie najlepiej</a:t>
            </a:r>
            <a:br>
              <a:rPr lang="pl-PL" dirty="0"/>
            </a:br>
            <a:r>
              <a:rPr lang="pl-PL" dirty="0" smtClean="0"/>
              <a:t>Nie </a:t>
            </a:r>
            <a:r>
              <a:rPr lang="pl-PL" dirty="0"/>
              <a:t>potrzebne Mamie</a:t>
            </a:r>
            <a:br>
              <a:rPr lang="pl-PL" dirty="0"/>
            </a:br>
            <a:r>
              <a:rPr lang="pl-PL" dirty="0"/>
              <a:t>Brylanty, złoto i korona</a:t>
            </a:r>
            <a:br>
              <a:rPr lang="pl-PL" dirty="0"/>
            </a:br>
            <a:r>
              <a:rPr lang="pl-PL" dirty="0"/>
              <a:t>Ona piękna jest bez tego</a:t>
            </a:r>
            <a:br>
              <a:rPr lang="pl-PL" dirty="0"/>
            </a:br>
            <a:r>
              <a:rPr lang="pl-PL" dirty="0"/>
              <a:t>I Błogosławiona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2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408712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dirty="0" smtClean="0"/>
              <a:t>Można </a:t>
            </a:r>
            <a:r>
              <a:rPr lang="pl-PL" sz="4000" dirty="0"/>
              <a:t>Ciebie namalować</a:t>
            </a:r>
            <a:br>
              <a:rPr lang="pl-PL" sz="4000" dirty="0"/>
            </a:br>
            <a:r>
              <a:rPr lang="pl-PL" sz="4000" dirty="0"/>
              <a:t>Można o Tobie śpiewać</a:t>
            </a:r>
            <a:br>
              <a:rPr lang="pl-PL" sz="4000" dirty="0"/>
            </a:br>
            <a:r>
              <a:rPr lang="pl-PL" sz="4000" dirty="0"/>
              <a:t>Bo Ty jesteś najpiękniejsza</a:t>
            </a:r>
            <a:br>
              <a:rPr lang="pl-PL" sz="4000" dirty="0"/>
            </a:br>
            <a:r>
              <a:rPr lang="pl-PL" sz="4000" dirty="0"/>
              <a:t>Bo Ty jesteś </a:t>
            </a:r>
            <a:r>
              <a:rPr lang="pl-PL" sz="4000" dirty="0" smtClean="0"/>
              <a:t>Królową </a:t>
            </a:r>
            <a:r>
              <a:rPr lang="pl-PL" sz="4000" dirty="0"/>
              <a:t>Nieba</a:t>
            </a:r>
          </a:p>
          <a:p>
            <a:endParaRPr lang="pl-PL" dirty="0"/>
          </a:p>
        </p:txBody>
      </p:sp>
      <p:pic>
        <p:nvPicPr>
          <p:cNvPr id="7" name="Obraz 6" descr="Girl holding phone stock photo. Image of wonder, smiling - 2081409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68052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26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38138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MODLITWA</a:t>
            </a:r>
            <a:r>
              <a:rPr lang="pl-PL" b="1" dirty="0"/>
              <a:t>: </a:t>
            </a:r>
            <a:r>
              <a:rPr lang="pl-PL" dirty="0"/>
              <a:t>Aniele Boży stróżu mój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00200"/>
            <a:ext cx="8496944" cy="5069160"/>
          </a:xfrm>
          <a:solidFill>
            <a:srgbClr val="FFCCCC"/>
          </a:solidFill>
        </p:spPr>
        <p:txBody>
          <a:bodyPr/>
          <a:lstStyle/>
          <a:p>
            <a:r>
              <a:rPr lang="pl-PL" b="1" dirty="0" smtClean="0"/>
              <a:t>WPROWADZENIE: </a:t>
            </a:r>
            <a:r>
              <a:rPr lang="pl-PL" dirty="0" smtClean="0"/>
              <a:t>Każda mama kocha swoje dziecko od chwili narodzin. Opiekuje się </a:t>
            </a:r>
            <a:br>
              <a:rPr lang="pl-PL" dirty="0" smtClean="0"/>
            </a:br>
            <a:r>
              <a:rPr lang="pl-PL" dirty="0" smtClean="0"/>
              <a:t>nim i poświęca mu wiele czasu, </a:t>
            </a:r>
            <a:br>
              <a:rPr lang="pl-PL" dirty="0" smtClean="0"/>
            </a:br>
            <a:r>
              <a:rPr lang="pl-PL" dirty="0" smtClean="0"/>
              <a:t>aby było zdrowe</a:t>
            </a:r>
            <a:br>
              <a:rPr lang="pl-PL" dirty="0" smtClean="0"/>
            </a:br>
            <a:r>
              <a:rPr lang="pl-PL" dirty="0" smtClean="0"/>
              <a:t> i szczęśliwe.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Cieszy </a:t>
            </a:r>
            <a:r>
              <a:rPr lang="pl-PL" dirty="0" smtClean="0"/>
              <a:t>się, kiedy</a:t>
            </a:r>
          </a:p>
          <a:p>
            <a:pPr marL="0" indent="0">
              <a:buNone/>
            </a:pPr>
            <a:r>
              <a:rPr lang="pl-PL" dirty="0" smtClean="0"/>
              <a:t>     </a:t>
            </a:r>
            <a:r>
              <a:rPr lang="pl-PL" dirty="0" smtClean="0"/>
              <a:t>dziecko </a:t>
            </a:r>
            <a:r>
              <a:rPr lang="pl-PL" dirty="0" smtClean="0"/>
              <a:t>jest radosne</a:t>
            </a:r>
            <a:br>
              <a:rPr lang="pl-PL" dirty="0" smtClean="0"/>
            </a:br>
            <a:r>
              <a:rPr lang="pl-PL" dirty="0" smtClean="0"/>
              <a:t>    </a:t>
            </a:r>
            <a:r>
              <a:rPr lang="pl-PL" dirty="0" smtClean="0"/>
              <a:t> </a:t>
            </a:r>
            <a:r>
              <a:rPr lang="pl-PL" dirty="0" smtClean="0"/>
              <a:t>i posłuszne. </a:t>
            </a:r>
          </a:p>
          <a:p>
            <a:endParaRPr lang="pl-PL" dirty="0"/>
          </a:p>
        </p:txBody>
      </p:sp>
      <p:pic>
        <p:nvPicPr>
          <p:cNvPr id="4" name="Obraz 3" descr="Prelekcja dla dzieci i młodzieży szkolnej w Zespole Szkół w Budach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43" y="3072278"/>
            <a:ext cx="4292724" cy="32758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Opowiadanie „ Trzy kobiety”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832648"/>
          </a:xfrm>
          <a:solidFill>
            <a:srgbClr val="FFCCCC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Trzy </a:t>
            </a:r>
            <a:r>
              <a:rPr lang="pl-PL" dirty="0"/>
              <a:t>kobiety szły do studni, aby zaczerpnąć z niej wody. Na kamiennej ławce, w pobliżu fontanny, siedział starszy człowiek i przysłuchiwał się ich rozmowom. Każda z kobiet wychwalała swego syna.</a:t>
            </a:r>
          </a:p>
          <a:p>
            <a:pPr>
              <a:buNone/>
            </a:pPr>
            <a:r>
              <a:rPr lang="pl-PL" dirty="0"/>
              <a:t>„Mój syna - mówiła pierwsza – jest tak zwinny i bystry, że nikt nie jest w stanie mu dorównać”.</a:t>
            </a:r>
          </a:p>
          <a:p>
            <a:pPr>
              <a:buNone/>
            </a:pPr>
            <a:r>
              <a:rPr lang="pl-PL" dirty="0"/>
              <a:t>„Mój syn – mówiła druga – śpiewa jak słowik. Nie ma niko0go na świecie, kto mógłby się poszczycić tak pięknym głosem, jak on”</a:t>
            </a:r>
          </a:p>
          <a:p>
            <a:pPr>
              <a:buNone/>
            </a:pPr>
            <a:r>
              <a:rPr lang="pl-PL" dirty="0"/>
              <a:t>„A ty , co powiesz o swoim synu?, zapytał trzecią kobietę, która nic nie mówiła.</a:t>
            </a:r>
          </a:p>
          <a:p>
            <a:pPr>
              <a:buNone/>
            </a:pPr>
            <a:r>
              <a:rPr lang="pl-PL" dirty="0"/>
              <a:t>„Sama nie wiem, czy mogę powiedzieć coś niezwykłego o moim synu”, odpowiedziała tamta. „Jest dobrym chłopcem, tak jak wielu innych. Nie robi jednak nic specjalnego…”</a:t>
            </a:r>
          </a:p>
          <a:p>
            <a:pPr>
              <a:buNone/>
            </a:pPr>
            <a:r>
              <a:rPr lang="pl-PL" dirty="0"/>
              <a:t>	kiedy dzbany już były pełne, kobiety skierowały się w stronę domów. Podążył za nimi również starzec. Naczynia były ciężkie i ramiona kobiet uginały się do wysiłku.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  <a:solidFill>
            <a:srgbClr val="FFCCCC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W pewnym momencie zatrzymały się, aby móc troszkę odpocząć. Podbiegło do nich wtedy trzech młodzieńców. Pierwszy rozpoczął natychmiast jakieś widowisko; oparł dłonie na ziemi i zaczął wywijać koziołki, wierzgając nogami w górze, a potem zaczął wykonywać salta. Kobiety przyglądały mu się z zachwytem: „Ach, jaki zręczny!”</a:t>
            </a:r>
          </a:p>
          <a:p>
            <a:pPr>
              <a:buNone/>
            </a:pPr>
            <a:r>
              <a:rPr lang="pl-PL" dirty="0"/>
              <a:t>Drugi chłopiec zaraz zaintonował jakąś piosenkę. Głos mail tak piękny, jak słowik!.  Kobiety przysłuchiwały mu się ze wzruszeniem w oczach: Ach, cóż to za anioł!”.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Trzeci </a:t>
            </a:r>
            <a:r>
              <a:rPr lang="pl-PL" dirty="0"/>
              <a:t>z chłopców podszedł do matki, zarzucił sobie ciężą amforę na ramiona i zaczął ją dźwigać przy jej boku. Wtedy kobiety zwróciły się do starca”: Co powiesz o naszych synach? </a:t>
            </a:r>
          </a:p>
          <a:p>
            <a:pPr>
              <a:buNone/>
            </a:pPr>
            <a:r>
              <a:rPr lang="pl-PL" dirty="0"/>
              <a:t>„ </a:t>
            </a:r>
            <a:r>
              <a:rPr lang="pl-PL" dirty="0" smtClean="0"/>
              <a:t>O </a:t>
            </a:r>
            <a:r>
              <a:rPr lang="pl-PL" dirty="0"/>
              <a:t>synach?, zawołał ze zdziwieniem starzec. „Widziałem tylko jednego”.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5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ANFORA naczynie na wodę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O czym rozmawiały kobiety?</a:t>
            </a:r>
          </a:p>
          <a:p>
            <a:pPr marL="514350" indent="-514350">
              <a:buAutoNum type="arabicPeriod"/>
            </a:pPr>
            <a:r>
              <a:rPr lang="pl-PL" dirty="0"/>
              <a:t>Za co chwaliły swoich synów?</a:t>
            </a:r>
          </a:p>
          <a:p>
            <a:pPr marL="514350" indent="-514350">
              <a:buAutoNum type="arabicPeriod"/>
            </a:pPr>
            <a:r>
              <a:rPr lang="pl-PL" dirty="0"/>
              <a:t>Który chłopiec okazał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miłość </a:t>
            </a:r>
            <a:r>
              <a:rPr lang="pl-PL" dirty="0"/>
              <a:t>swojej mamie?</a:t>
            </a:r>
          </a:p>
          <a:p>
            <a:pPr marL="514350" indent="-514350">
              <a:buAutoNum type="arabicPeriod"/>
            </a:pPr>
            <a:r>
              <a:rPr lang="pl-PL" dirty="0"/>
              <a:t>W jaki sposób pokazał,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dirty="0"/>
              <a:t>kocha swoją mamę?</a:t>
            </a:r>
          </a:p>
          <a:p>
            <a:endParaRPr lang="pl-PL" dirty="0"/>
          </a:p>
        </p:txBody>
      </p:sp>
      <p:pic>
        <p:nvPicPr>
          <p:cNvPr id="4" name="Obraz 3" descr="ANFORA - definicja i synonimy słowa anfora w słownik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2595"/>
            <a:ext cx="262890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ażdaMamaToGwiazda Ty też nią jesteś! Weź udział w konkursie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24536" cy="37444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Obraz 4" descr="pobra tapety mama, Dziecko, zima, zabawa Darmowe tapety na pulpit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040753" cy="2615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Obraz 5" descr="Mama z dzieckiem na spacerz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81095" cy="2628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Obraz 6" descr="Uciecha z pociechą dziecko kobieta, matka, Dziecko, jak wychować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66" y="980728"/>
            <a:ext cx="3810000" cy="2217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5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PRZEDSTAWIENIE PRAWDY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  <a:solidFill>
            <a:srgbClr val="FFCCCC"/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Pan Jezus także miał mamę. </a:t>
            </a:r>
            <a:br>
              <a:rPr lang="pl-PL" dirty="0" smtClean="0"/>
            </a:br>
            <a:r>
              <a:rPr lang="pl-PL" dirty="0" smtClean="0"/>
              <a:t>Mieszał z nią i św. Józefem </a:t>
            </a:r>
            <a:br>
              <a:rPr lang="pl-PL" dirty="0" smtClean="0"/>
            </a:br>
            <a:r>
              <a:rPr lang="pl-PL" dirty="0" smtClean="0"/>
              <a:t>w Nazarecie. </a:t>
            </a:r>
          </a:p>
          <a:p>
            <a:r>
              <a:rPr lang="pl-PL" dirty="0" smtClean="0"/>
              <a:t>Posłuchajcie: </a:t>
            </a:r>
          </a:p>
          <a:p>
            <a:pPr marL="0" indent="0">
              <a:buNone/>
            </a:pPr>
            <a:r>
              <a:rPr lang="pl-PL" dirty="0" smtClean="0"/>
              <a:t>  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Potem poszedł  z nimi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wrócił do Nazaretu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był im poddany”.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Łk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2, 51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Obrazy na płótnie- Świeta rodzina - Dekoracja kościoła, banery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5638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8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pl-PL" b="1" dirty="0" smtClean="0"/>
              <a:t>Pan </a:t>
            </a:r>
            <a:r>
              <a:rPr lang="pl-PL" b="1" dirty="0"/>
              <a:t>J</a:t>
            </a:r>
            <a:r>
              <a:rPr lang="pl-PL" b="1" dirty="0" smtClean="0"/>
              <a:t>ezus w Nazarecie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599879" cy="4925144"/>
          </a:xfrm>
          <a:solidFill>
            <a:srgbClr val="FFCCCC"/>
          </a:solidFill>
        </p:spPr>
        <p:txBody>
          <a:bodyPr/>
          <a:lstStyle/>
          <a:p>
            <a:r>
              <a:rPr lang="pl-PL" dirty="0" smtClean="0"/>
              <a:t>Pan Jezus chętnie pomagał swojej mamie, był pracowitym i posłusznym dzieckiem. Zapewne każda mama pragnie, aby jej dziecko w swoim postępowaniu było </a:t>
            </a:r>
            <a:br>
              <a:rPr lang="pl-PL" dirty="0" smtClean="0"/>
            </a:br>
            <a:r>
              <a:rPr lang="pl-PL" dirty="0" smtClean="0"/>
              <a:t>podobne do Jezusa</a:t>
            </a:r>
            <a:br>
              <a:rPr lang="pl-PL" dirty="0" smtClean="0"/>
            </a:br>
            <a:r>
              <a:rPr lang="pl-PL" dirty="0" smtClean="0"/>
              <a:t> z Nazaretu.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 descr="Święta Rodzina | Parafia Świętego Mikołaja w Witanowica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783455" cy="2836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72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MA I JA | Wiemy które dziecko z mamą pojawią się na okładc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467</Words>
  <Application>Microsoft Office PowerPoint</Application>
  <PresentationFormat>Pokaz na ekranie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Katecheza 14</vt:lpstr>
      <vt:lpstr>  MODLITWA: Aniele Boży stróżu mój </vt:lpstr>
      <vt:lpstr>Opowiadanie „ Trzy kobiety”</vt:lpstr>
      <vt:lpstr>Prezentacja programu PowerPoint</vt:lpstr>
      <vt:lpstr>ANFORA naczynie na wodę</vt:lpstr>
      <vt:lpstr>Prezentacja programu PowerPoint</vt:lpstr>
      <vt:lpstr>PRZEDSTAWIENIE PRAWDY</vt:lpstr>
      <vt:lpstr>Pan Jezus w Nazarecie </vt:lpstr>
      <vt:lpstr>Prezentacja programu PowerPoint</vt:lpstr>
      <vt:lpstr>26 maja Dzień Mamy</vt:lpstr>
      <vt:lpstr>Prezentacja programu PowerPoint</vt:lpstr>
      <vt:lpstr>Prezentacja programu PowerPoint</vt:lpstr>
      <vt:lpstr>Mam dla Ciebie kwiaty, mamo!</vt:lpstr>
      <vt:lpstr>ZASTOSOWANIE ŻYCIOWE</vt:lpstr>
      <vt:lpstr>MODLITWA</vt:lpstr>
      <vt:lpstr> Złóż mamie piękne życzenia z okazji Jej Święta. Jeśli chcesz wykonaj zadanie w katechizmie t. 55</vt:lpstr>
      <vt:lpstr>Podziękuj rodzicom w dniu ich Święta</vt:lpstr>
      <vt:lpstr>Zaśpiewaj swojej mamie.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26</cp:revision>
  <dcterms:created xsi:type="dcterms:W3CDTF">2020-05-13T09:49:02Z</dcterms:created>
  <dcterms:modified xsi:type="dcterms:W3CDTF">2020-05-18T15:10:13Z</dcterms:modified>
</cp:coreProperties>
</file>