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4" r:id="rId9"/>
    <p:sldId id="263" r:id="rId10"/>
    <p:sldId id="266" r:id="rId11"/>
    <p:sldId id="267" r:id="rId12"/>
    <p:sldId id="265" r:id="rId13"/>
    <p:sldId id="268" r:id="rId14"/>
    <p:sldId id="270" r:id="rId15"/>
    <p:sldId id="271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349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1992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29512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4961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115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15270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4972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4790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84291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67770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0897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0962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228B7-D3C9-43A8-A1AF-B299734869A9}" type="datetimeFigureOut">
              <a:rPr lang="pl-PL" smtClean="0"/>
              <a:t>11.05.2020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56650-BDBA-4B08-83F3-D35420CB714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96923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BCTNeVZbWo" TargetMode="Externa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l-PL" dirty="0" smtClean="0"/>
              <a:t>Katecheza 14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259632" y="3429000"/>
            <a:ext cx="6512768" cy="22098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4000" b="1" dirty="0" smtClean="0">
                <a:solidFill>
                  <a:srgbClr val="7030A0"/>
                </a:solidFill>
              </a:rPr>
              <a:t>Naśladuję Pana Jezusa </a:t>
            </a:r>
          </a:p>
          <a:p>
            <a:r>
              <a:rPr lang="pl-PL" sz="4000" b="1" dirty="0" smtClean="0">
                <a:solidFill>
                  <a:srgbClr val="7030A0"/>
                </a:solidFill>
              </a:rPr>
              <a:t>w modlitwie.</a:t>
            </a:r>
            <a:endParaRPr lang="pl-PL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869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l-PL" dirty="0" smtClean="0"/>
              <a:t>Modlimy się rano: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11960" y="1556792"/>
            <a:ext cx="4474840" cy="4569371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Powinniśmy pierwszą chwile dnia rozpocząć rozmową z Panem Bogiem, by powierzyć się Jego nieustannej trosce.</a:t>
            </a:r>
          </a:p>
          <a:p>
            <a:r>
              <a:rPr lang="pl-PL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Grzeczne dziecko, gdy wstanie</a:t>
            </a:r>
          </a:p>
          <a:p>
            <a:r>
              <a:rPr lang="pl-PL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Nie pyta o </a:t>
            </a:r>
            <a:r>
              <a:rPr lang="pl-PL" dirty="0">
                <a:solidFill>
                  <a:srgbClr val="7030A0"/>
                </a:solidFill>
                <a:latin typeface="Arial Black" panose="020B0A04020102020204" pitchFamily="34" charset="0"/>
              </a:rPr>
              <a:t>ś</a:t>
            </a:r>
            <a:r>
              <a:rPr lang="pl-PL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niadanie,</a:t>
            </a:r>
          </a:p>
          <a:p>
            <a:r>
              <a:rPr lang="pl-PL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Tylko rączki umyje, uszy, buzię i szyje,</a:t>
            </a:r>
          </a:p>
          <a:p>
            <a:r>
              <a:rPr lang="pl-PL" dirty="0" smtClean="0">
                <a:solidFill>
                  <a:srgbClr val="7030A0"/>
                </a:solidFill>
                <a:latin typeface="Arial Black" panose="020B0A04020102020204" pitchFamily="34" charset="0"/>
              </a:rPr>
              <a:t>I ubierze się pięknie do pacierza uklęknie.</a:t>
            </a:r>
            <a:endParaRPr lang="pl-PL" dirty="0">
              <a:solidFill>
                <a:srgbClr val="7030A0"/>
              </a:solidFill>
              <a:latin typeface="Arial Black" panose="020B0A04020102020204" pitchFamily="34" charset="0"/>
            </a:endParaRPr>
          </a:p>
        </p:txBody>
      </p:sp>
      <p:pic>
        <p:nvPicPr>
          <p:cNvPr id="5" name="Symbol zastępczy zawartości 4" descr="Kids Praying | Precious moments coloring pages, Christian coloring ...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221" y="1600200"/>
            <a:ext cx="3256557" cy="4525963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22457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l-PL" dirty="0" smtClean="0"/>
              <a:t>Modlimy się wieczorem: </a:t>
            </a:r>
            <a:endParaRPr lang="pl-PL" dirty="0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316288" cy="4525963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Wieczór w szczególny sposób nastraja nas do pacierza, by podziękować za szczęśliwie przeżyty dzień </a:t>
            </a:r>
            <a:br>
              <a:rPr lang="pl-PL" dirty="0" smtClean="0"/>
            </a:br>
            <a:r>
              <a:rPr lang="pl-PL" dirty="0" smtClean="0"/>
              <a:t>i za wszelkie łaski otrzymane w ciągu dnia. 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7030A0"/>
                </a:solidFill>
              </a:rPr>
              <a:t>I ma zawsze w pamięci, 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7030A0"/>
                </a:solidFill>
              </a:rPr>
              <a:t>Że Pan Jezus jest wszędzie,</a:t>
            </a:r>
          </a:p>
          <a:p>
            <a:pPr marL="0" indent="0">
              <a:buNone/>
            </a:pPr>
            <a:r>
              <a:rPr lang="pl-PL" b="1" dirty="0" smtClean="0">
                <a:solidFill>
                  <a:srgbClr val="7030A0"/>
                </a:solidFill>
              </a:rPr>
              <a:t>Widzieć wszystko będzie. </a:t>
            </a:r>
            <a:endParaRPr lang="pl-PL" b="1" dirty="0">
              <a:solidFill>
                <a:srgbClr val="7030A0"/>
              </a:solidFill>
            </a:endParaRPr>
          </a:p>
        </p:txBody>
      </p:sp>
      <p:pic>
        <p:nvPicPr>
          <p:cNvPr id="7" name="Obraz 6" descr="Modlitwa przed snem - Nowy Testament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484784"/>
            <a:ext cx="3888432" cy="504056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ymbol zastępczy zawartości 7"/>
          <p:cNvSpPr>
            <a:spLocks noGrp="1"/>
          </p:cNvSpPr>
          <p:nvPr>
            <p:ph sz="half" idx="2"/>
          </p:nvPr>
        </p:nvSpPr>
        <p:spPr>
          <a:xfrm>
            <a:off x="4499992" y="1340768"/>
            <a:ext cx="4186808" cy="4785395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7605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l-PL" dirty="0" smtClean="0"/>
              <a:t>Modlimy się przed posiłkiem: </a:t>
            </a:r>
            <a:endParaRPr lang="pl-PL" dirty="0"/>
          </a:p>
        </p:txBody>
      </p:sp>
      <p:pic>
        <p:nvPicPr>
          <p:cNvPr id="4" name="Symbol zastępczy zawartości 3" descr="niños orando para colorear - Buscar con Google | Oraciones para ..."/>
          <p:cNvPicPr>
            <a:picLocks noGrp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7675" y="1600200"/>
            <a:ext cx="3617649" cy="452596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</p:pic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>
          <a:xfrm>
            <a:off x="4427984" y="1600200"/>
            <a:ext cx="4258816" cy="4525963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r>
              <a:rPr lang="pl-PL" sz="3200" dirty="0" smtClean="0"/>
              <a:t>Aby podziękować Panu Bogu za chleb codzienny </a:t>
            </a:r>
            <a:br>
              <a:rPr lang="pl-PL" sz="3200" dirty="0" smtClean="0"/>
            </a:br>
            <a:r>
              <a:rPr lang="pl-PL" sz="3200" dirty="0" smtClean="0"/>
              <a:t>i prosić </a:t>
            </a:r>
            <a:br>
              <a:rPr lang="pl-PL" sz="3200" dirty="0" smtClean="0"/>
            </a:br>
            <a:r>
              <a:rPr lang="pl-PL" sz="3200" dirty="0" smtClean="0"/>
              <a:t>o błogosławieństwo dla tych, którzy ten posiłek przygotowali.</a:t>
            </a:r>
            <a:endParaRPr lang="pl-PL" sz="3200" dirty="0"/>
          </a:p>
        </p:txBody>
      </p:sp>
    </p:spTree>
    <p:extLst>
      <p:ext uri="{BB962C8B-B14F-4D97-AF65-F5344CB8AC3E}">
        <p14:creationId xmlns:p14="http://schemas.microsoft.com/office/powerpoint/2010/main" val="22298622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l-PL" dirty="0" smtClean="0"/>
              <a:t>Modlimy się przed nauką: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solidFill>
            <a:srgbClr val="FFFF99"/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200" dirty="0" smtClean="0"/>
              <a:t>O światło Ducha Świętego, a także prosimy, </a:t>
            </a:r>
            <a:br>
              <a:rPr lang="pl-PL" sz="3200" dirty="0" smtClean="0"/>
            </a:br>
            <a:r>
              <a:rPr lang="pl-PL" sz="3200" dirty="0" smtClean="0"/>
              <a:t>aby Duch Święty </a:t>
            </a:r>
            <a:br>
              <a:rPr lang="pl-PL" sz="3200" dirty="0" smtClean="0"/>
            </a:br>
            <a:r>
              <a:rPr lang="pl-PL" sz="3200" dirty="0" smtClean="0"/>
              <a:t>napełnił nasze serca miłością.</a:t>
            </a:r>
            <a:endParaRPr lang="pl-PL" sz="3200" dirty="0"/>
          </a:p>
        </p:txBody>
      </p:sp>
      <p:pic>
        <p:nvPicPr>
          <p:cNvPr id="7" name="Symbol zastępczy zawartości 6" descr="Duch Święty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132856"/>
            <a:ext cx="4896544" cy="3816424"/>
          </a:xfrm>
          <a:prstGeom prst="rect">
            <a:avLst/>
          </a:prstGeom>
          <a:noFill/>
          <a:ln w="28575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6094529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251520" y="1412776"/>
            <a:ext cx="4248472" cy="5112568"/>
          </a:xfrm>
          <a:solidFill>
            <a:srgbClr val="FFFF99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 smtClean="0"/>
              <a:t>Dla ciebie siedzę dla ciebie chodzę</a:t>
            </a:r>
          </a:p>
          <a:p>
            <a:pPr marL="0" indent="0">
              <a:buNone/>
            </a:pPr>
            <a:r>
              <a:rPr lang="pl-PL" dirty="0" smtClean="0"/>
              <a:t>Dla ciebie skacze na jednej nodze</a:t>
            </a:r>
          </a:p>
          <a:p>
            <a:pPr marL="0" indent="0">
              <a:buNone/>
            </a:pPr>
            <a:r>
              <a:rPr lang="pl-PL" dirty="0" smtClean="0"/>
              <a:t>najlepszą modlitwę na świecie znam</a:t>
            </a:r>
          </a:p>
          <a:p>
            <a:pPr marL="0" indent="0">
              <a:buNone/>
            </a:pPr>
            <a:r>
              <a:rPr lang="pl-PL" dirty="0" smtClean="0"/>
              <a:t>cieszyć się z tego, z tego co mam</a:t>
            </a:r>
          </a:p>
          <a:p>
            <a:pPr marL="0" indent="0">
              <a:buNone/>
            </a:pPr>
            <a:r>
              <a:rPr lang="pl-PL" dirty="0" smtClean="0"/>
              <a:t>Czy mam wszystko - czy mi brakuje</a:t>
            </a:r>
          </a:p>
          <a:p>
            <a:pPr marL="0" indent="0">
              <a:buNone/>
            </a:pPr>
            <a:r>
              <a:rPr lang="pl-PL" dirty="0" smtClean="0"/>
              <a:t>Kiedy się modlę - mówię dziękuję</a:t>
            </a:r>
          </a:p>
          <a:p>
            <a:pPr marL="0" indent="0">
              <a:buNone/>
            </a:pPr>
            <a:r>
              <a:rPr lang="pl-PL" dirty="0" smtClean="0"/>
              <a:t>najlepszą modlitwę na świecie znam</a:t>
            </a:r>
          </a:p>
          <a:p>
            <a:pPr marL="0" indent="0">
              <a:buNone/>
            </a:pPr>
            <a:r>
              <a:rPr lang="pl-PL" dirty="0" smtClean="0"/>
              <a:t>cieszyć się z tego z tego co mam</a:t>
            </a:r>
            <a:endParaRPr lang="pl-PL" dirty="0"/>
          </a:p>
        </p:txBody>
      </p:sp>
      <p:sp>
        <p:nvSpPr>
          <p:cNvPr id="6" name="Symbol zastępczy zawartości 5"/>
          <p:cNvSpPr>
            <a:spLocks noGrp="1"/>
          </p:cNvSpPr>
          <p:nvPr>
            <p:ph sz="half" idx="2"/>
          </p:nvPr>
        </p:nvSpPr>
        <p:spPr>
          <a:xfrm>
            <a:off x="4427984" y="1412776"/>
            <a:ext cx="4536504" cy="5112568"/>
          </a:xfrm>
          <a:solidFill>
            <a:srgbClr val="FFFF00"/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</a:t>
            </a:r>
            <a:r>
              <a:rPr lang="pl-PL" dirty="0" smtClean="0"/>
              <a:t>roszę za mamę, proszę za tatę,</a:t>
            </a:r>
          </a:p>
          <a:p>
            <a:pPr marL="0" indent="0">
              <a:buNone/>
            </a:pPr>
            <a:r>
              <a:rPr lang="pl-PL" dirty="0" smtClean="0"/>
              <a:t>żebym nie biła się więcej z bratem</a:t>
            </a:r>
          </a:p>
          <a:p>
            <a:pPr marL="0" indent="0">
              <a:buNone/>
            </a:pPr>
            <a:r>
              <a:rPr lang="pl-PL" dirty="0" smtClean="0"/>
              <a:t>najlepszą modlitwę na świecie znam</a:t>
            </a:r>
          </a:p>
          <a:p>
            <a:pPr marL="0" indent="0">
              <a:buNone/>
            </a:pPr>
            <a:r>
              <a:rPr lang="pl-PL" dirty="0" smtClean="0"/>
              <a:t>cieszyć się z tego Brata, co mam</a:t>
            </a:r>
          </a:p>
          <a:p>
            <a:pPr marL="0" indent="0">
              <a:buNone/>
            </a:pPr>
            <a:r>
              <a:rPr lang="pl-PL" dirty="0"/>
              <a:t>N</a:t>
            </a:r>
            <a:r>
              <a:rPr lang="pl-PL" dirty="0" smtClean="0"/>
              <a:t>ajlepszą modlitwę na świecie znam</a:t>
            </a:r>
          </a:p>
          <a:p>
            <a:pPr marL="0" indent="0">
              <a:buNone/>
            </a:pPr>
            <a:r>
              <a:rPr lang="pl-PL" dirty="0" smtClean="0"/>
              <a:t>cieszyć się z tego Brata, co mam</a:t>
            </a:r>
          </a:p>
          <a:p>
            <a:pPr marL="0" indent="0">
              <a:buNone/>
            </a:pPr>
            <a:r>
              <a:rPr lang="pl-PL" dirty="0" smtClean="0"/>
              <a:t>najlepszą modlitwę na świecie znam</a:t>
            </a:r>
          </a:p>
          <a:p>
            <a:pPr marL="0" indent="0">
              <a:buNone/>
            </a:pPr>
            <a:r>
              <a:rPr lang="pl-PL" dirty="0" smtClean="0"/>
              <a:t>cieszyć się z tego, z tego, co mam</a:t>
            </a:r>
          </a:p>
          <a:p>
            <a:endParaRPr lang="pl-PL" dirty="0"/>
          </a:p>
        </p:txBody>
      </p:sp>
      <p:sp>
        <p:nvSpPr>
          <p:cNvPr id="7" name="Symbol zastępczy zawartości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>
              <a:buNone/>
            </a:pPr>
            <a:r>
              <a:rPr lang="pl-PL" sz="3100" dirty="0" smtClean="0">
                <a:hlinkClick r:id="rId2"/>
              </a:rPr>
              <a:t/>
            </a:r>
            <a:br>
              <a:rPr lang="pl-PL" sz="3100" dirty="0" smtClean="0">
                <a:hlinkClick r:id="rId2"/>
              </a:rPr>
            </a:br>
            <a:r>
              <a:rPr lang="pl-PL" sz="3100" dirty="0" smtClean="0">
                <a:hlinkClick r:id="rId2"/>
              </a:rPr>
              <a:t>A teraz zaśpiewaj ARKA NOEGO Najlepsza modlitwa</a:t>
            </a:r>
            <a:r>
              <a:rPr lang="pl-PL" sz="3100" dirty="0">
                <a:hlinkClick r:id="rId2"/>
              </a:rPr>
              <a:t/>
            </a:r>
            <a:br>
              <a:rPr lang="pl-PL" sz="3100" dirty="0">
                <a:hlinkClick r:id="rId2"/>
              </a:rPr>
            </a:br>
            <a:r>
              <a:rPr lang="pl-PL" sz="3100" dirty="0" smtClean="0">
                <a:hlinkClick r:id="rId2"/>
              </a:rPr>
              <a:t>https://www.youtube.com/watch?v=8BCTNeVZbWo</a:t>
            </a:r>
            <a:endParaRPr lang="pl-PL" sz="3100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2877131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600" dirty="0" smtClean="0"/>
              <a:t>ZADANIE DLA DZIECI: 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196752"/>
            <a:ext cx="8219256" cy="4929411"/>
          </a:xfrm>
          <a:solidFill>
            <a:srgbClr val="FFFF99"/>
          </a:solidFill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smtClean="0"/>
              <a:t>1. Pokoloruj obrazek</a:t>
            </a:r>
            <a:r>
              <a:rPr lang="pl-PL" dirty="0"/>
              <a:t> </a:t>
            </a:r>
            <a:r>
              <a:rPr lang="pl-PL" dirty="0" smtClean="0"/>
              <a:t>karta pracy do </a:t>
            </a:r>
            <a:r>
              <a:rPr lang="pl-PL" dirty="0" smtClean="0"/>
              <a:t>katechezy14.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2. Pracę wyślij do mnie. </a:t>
            </a:r>
          </a:p>
          <a:p>
            <a:pPr marL="0" indent="0">
              <a:buNone/>
            </a:pPr>
            <a:r>
              <a:rPr lang="pl-PL" dirty="0" smtClean="0"/>
              <a:t>3. Bardzo  serdecznie Was pozdrawiam </a:t>
            </a:r>
          </a:p>
          <a:p>
            <a:pPr marL="0" indent="0">
              <a:buNone/>
            </a:pPr>
            <a:r>
              <a:rPr lang="pl-PL" dirty="0" smtClean="0"/>
              <a:t>Monika Piwowarczyk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7477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00B0F0"/>
          </a:solidFill>
        </p:spPr>
        <p:txBody>
          <a:bodyPr>
            <a:noAutofit/>
          </a:bodyPr>
          <a:lstStyle/>
          <a:p>
            <a:r>
              <a:rPr lang="pl-PL" sz="3600" dirty="0" smtClean="0"/>
              <a:t>MODLITWA: W imię Ojca, i Syna, </a:t>
            </a:r>
            <a:r>
              <a:rPr lang="pl-PL" sz="3600" dirty="0"/>
              <a:t>I</a:t>
            </a:r>
            <a:r>
              <a:rPr lang="pl-PL" sz="3600" dirty="0" smtClean="0"/>
              <a:t> Ducha św. …..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79512" y="1600200"/>
            <a:ext cx="4824536" cy="4781128"/>
          </a:xfrm>
          <a:solidFill>
            <a:srgbClr val="FFFF99"/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 smtClean="0"/>
              <a:t>Ja już umiem się przeżegnać,</a:t>
            </a:r>
          </a:p>
          <a:p>
            <a:pPr marL="0" indent="0">
              <a:buNone/>
            </a:pPr>
            <a:r>
              <a:rPr lang="pl-PL" dirty="0" smtClean="0"/>
              <a:t>Choć się czasem jeszcze mylę.</a:t>
            </a:r>
          </a:p>
          <a:p>
            <a:pPr marL="0" indent="0">
              <a:buNone/>
            </a:pPr>
            <a:r>
              <a:rPr lang="pl-PL" dirty="0" smtClean="0"/>
              <a:t>Ja już umiem się przeżegnać</a:t>
            </a:r>
          </a:p>
          <a:p>
            <a:pPr marL="0" indent="0">
              <a:buNone/>
            </a:pPr>
            <a:r>
              <a:rPr lang="pl-PL" dirty="0" smtClean="0"/>
              <a:t>I pomodlić małą chwilę.</a:t>
            </a:r>
          </a:p>
          <a:p>
            <a:pPr marL="0" indent="0">
              <a:buNone/>
            </a:pPr>
            <a:r>
              <a:rPr lang="pl-PL" dirty="0" smtClean="0"/>
              <a:t>W imię Ojca, Syna, Ducha…</a:t>
            </a:r>
          </a:p>
          <a:p>
            <a:pPr marL="0" indent="0">
              <a:buNone/>
            </a:pPr>
            <a:r>
              <a:rPr lang="pl-PL" dirty="0" smtClean="0"/>
              <a:t>Zanim skończę, Bóg już słucha,</a:t>
            </a:r>
            <a:r>
              <a:rPr lang="pl-PL" dirty="0"/>
              <a:t/>
            </a:r>
            <a:br>
              <a:rPr lang="pl-PL" dirty="0"/>
            </a:br>
            <a:r>
              <a:rPr lang="pl-PL" dirty="0" smtClean="0"/>
              <a:t>a ja wtedy rączki składam.</a:t>
            </a:r>
          </a:p>
          <a:p>
            <a:pPr marL="0" indent="0">
              <a:buNone/>
            </a:pPr>
            <a:r>
              <a:rPr lang="pl-PL" dirty="0" smtClean="0"/>
              <a:t>Wszystko Bogu opowiadam:</a:t>
            </a:r>
          </a:p>
          <a:p>
            <a:pPr marL="0" indent="0">
              <a:buNone/>
            </a:pPr>
            <a:r>
              <a:rPr lang="pl-PL" dirty="0"/>
              <a:t>ż</a:t>
            </a:r>
            <a:r>
              <a:rPr lang="pl-PL" dirty="0" smtClean="0"/>
              <a:t>e był dzisiaj dzień wesoły,</a:t>
            </a:r>
          </a:p>
          <a:p>
            <a:pPr marL="0" indent="0">
              <a:buNone/>
            </a:pPr>
            <a:r>
              <a:rPr lang="pl-PL" dirty="0"/>
              <a:t>ż</a:t>
            </a:r>
            <a:r>
              <a:rPr lang="pl-PL" dirty="0" smtClean="0"/>
              <a:t>e się już nie boję pszczoły, </a:t>
            </a:r>
          </a:p>
          <a:p>
            <a:pPr marL="0" indent="0">
              <a:buNone/>
            </a:pPr>
            <a:r>
              <a:rPr lang="pl-PL" dirty="0" smtClean="0"/>
              <a:t>że na obiad były zrazy.</a:t>
            </a:r>
          </a:p>
          <a:p>
            <a:endParaRPr lang="pl-PL" dirty="0"/>
          </a:p>
        </p:txBody>
      </p:sp>
      <p:pic>
        <p:nvPicPr>
          <p:cNvPr id="7" name="Symbol zastępczy zawartości 6" descr="niños orando para colorear - Buscar con Google | Children praying ...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281396"/>
            <a:ext cx="4104456" cy="36678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42589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107504" y="1052736"/>
            <a:ext cx="4824536" cy="5544616"/>
          </a:xfrm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 smtClean="0"/>
              <a:t>Grzecznym byłem dziś dwa razy.</a:t>
            </a:r>
          </a:p>
          <a:p>
            <a:pPr marL="0" indent="0">
              <a:buNone/>
            </a:pPr>
            <a:r>
              <a:rPr lang="pl-PL" dirty="0" smtClean="0"/>
              <a:t>Mama mi czytała bajkę,</a:t>
            </a:r>
          </a:p>
          <a:p>
            <a:pPr marL="0" indent="0">
              <a:buNone/>
            </a:pPr>
            <a:r>
              <a:rPr lang="pl-PL" dirty="0" smtClean="0"/>
              <a:t>Dziadzio znowu zgubił fajkę,</a:t>
            </a:r>
          </a:p>
          <a:p>
            <a:pPr marL="0" indent="0">
              <a:buNone/>
            </a:pPr>
            <a:r>
              <a:rPr lang="pl-PL" dirty="0"/>
              <a:t>a</a:t>
            </a:r>
            <a:r>
              <a:rPr lang="pl-PL" dirty="0" smtClean="0"/>
              <a:t> ja pomagałem szukać.</a:t>
            </a:r>
            <a:endParaRPr lang="pl-PL" dirty="0"/>
          </a:p>
          <a:p>
            <a:pPr marL="0" indent="0">
              <a:buNone/>
            </a:pPr>
            <a:r>
              <a:rPr lang="pl-PL" dirty="0" smtClean="0"/>
              <a:t>Że już zęby umiem płukać,</a:t>
            </a:r>
          </a:p>
          <a:p>
            <a:pPr marL="0" indent="0">
              <a:buNone/>
            </a:pPr>
            <a:r>
              <a:rPr lang="pl-PL" dirty="0"/>
              <a:t>i</a:t>
            </a:r>
            <a:r>
              <a:rPr lang="pl-PL" dirty="0" smtClean="0"/>
              <a:t> że pasty już nie zjadam, </a:t>
            </a:r>
          </a:p>
          <a:p>
            <a:pPr marL="0" indent="0">
              <a:buNone/>
            </a:pPr>
            <a:r>
              <a:rPr lang="pl-PL" dirty="0"/>
              <a:t>z</a:t>
            </a:r>
            <a:r>
              <a:rPr lang="pl-PL" dirty="0" smtClean="0"/>
              <a:t>a to wszystko dzięki składam.</a:t>
            </a:r>
          </a:p>
          <a:p>
            <a:pPr marL="0" indent="0">
              <a:buNone/>
            </a:pPr>
            <a:r>
              <a:rPr lang="pl-PL" dirty="0" smtClean="0"/>
              <a:t>Najlepszemu Ojcu w niebie.</a:t>
            </a:r>
          </a:p>
          <a:p>
            <a:pPr marL="0" indent="0">
              <a:buNone/>
            </a:pPr>
            <a:r>
              <a:rPr lang="pl-PL" dirty="0" smtClean="0"/>
              <a:t>Potem modlę się za siebie,</a:t>
            </a:r>
          </a:p>
          <a:p>
            <a:pPr marL="0" indent="0">
              <a:buNone/>
            </a:pPr>
            <a:r>
              <a:rPr lang="pl-PL" dirty="0" smtClean="0"/>
              <a:t>Za mamusię i tatusia, </a:t>
            </a:r>
            <a:br>
              <a:rPr lang="pl-PL" dirty="0" smtClean="0"/>
            </a:br>
            <a:r>
              <a:rPr lang="pl-PL" dirty="0" smtClean="0"/>
              <a:t>siostrę, babcię i dziadziusia,</a:t>
            </a:r>
          </a:p>
          <a:p>
            <a:pPr marL="0" indent="0">
              <a:buNone/>
            </a:pPr>
            <a:r>
              <a:rPr lang="pl-PL" dirty="0" smtClean="0"/>
              <a:t>Jeszcze za mojego brata</a:t>
            </a:r>
          </a:p>
          <a:p>
            <a:pPr marL="0" indent="0">
              <a:buNone/>
            </a:pPr>
            <a:r>
              <a:rPr lang="pl-PL" dirty="0" smtClean="0"/>
              <a:t>I za wszystkich ludzi świata.</a:t>
            </a:r>
          </a:p>
          <a:p>
            <a:endParaRPr lang="pl-PL" dirty="0"/>
          </a:p>
        </p:txBody>
      </p:sp>
      <p:pic>
        <p:nvPicPr>
          <p:cNvPr id="5" name="Symbol zastępczy zawartości 4" descr="Bedende lille dreng tegninger til print"/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84784"/>
            <a:ext cx="3744416" cy="4824535"/>
          </a:xfrm>
          <a:prstGeom prst="rect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35601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Człowiek potrzebuje często rozmawiać </a:t>
            </a:r>
            <a:br>
              <a:rPr lang="pl-PL" dirty="0" smtClean="0"/>
            </a:br>
            <a:r>
              <a:rPr lang="pl-PL" dirty="0" smtClean="0"/>
              <a:t>z Panem Bogiem, zarówno w chwilach smutnych, jak i radosnych. </a:t>
            </a:r>
            <a:br>
              <a:rPr lang="pl-PL" dirty="0" smtClean="0"/>
            </a:b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Taką </a:t>
            </a:r>
            <a:r>
              <a:rPr lang="pl-PL" dirty="0">
                <a:solidFill>
                  <a:srgbClr val="FF0000"/>
                </a:solidFill>
                <a:latin typeface="Arial Black" panose="020B0A04020102020204" pitchFamily="34" charset="0"/>
              </a:rPr>
              <a:t>r</a:t>
            </a: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ozmowę człowieka </a:t>
            </a:r>
            <a:b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pl-PL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z Bogiem nazywamy MODLITWĄ </a:t>
            </a:r>
            <a:endParaRPr lang="pl-PL" dirty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877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Opowiadanie: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Kuba ma 6 lat i bardzo lubi rozmawiać z tatusiem. Pewnego razu, gdy wracał ze szkoły nie mógł się doczekać, kiedy przyjedzie tata. Tak bardzo chciał mu opowiedzieć o wszystkim, co go dzisiaj spotkał. Gdy tatuś wrócił z pracy do domu, Kuba szybko pobiegł i wołał: „Tatusiu, tatusiu  mam ci coś ważnego do powiedzenia”. Tata choć zmęczony, cierpliwie wysłuchał swojego synka, uśmiechnął się i pogłaskał go po głowie. Kuba poczuł, że tata bardzo go kocha, cieszył się bardzo, że tatuś miał dla niego czas, że mógł mu </a:t>
            </a:r>
            <a:br>
              <a:rPr lang="pl-PL" dirty="0" smtClean="0"/>
            </a:br>
            <a:r>
              <a:rPr lang="pl-PL" dirty="0" smtClean="0"/>
              <a:t>o wszystkim powiedzieć.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576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l-PL" dirty="0" smtClean="0"/>
              <a:t>PPRZEDSTAWIENIE PRAWDY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785395"/>
          </a:xfrm>
          <a:solidFill>
            <a:srgbClr val="FFFF99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Na konieczność modlitwy wskazuje Pan Jezusa, który jest najlepszym Nauczycielem. Uczy nie tylko słowem, lecz także całym swoim życiem. On jest Mistrzem Modlitwy. </a:t>
            </a:r>
          </a:p>
          <a:p>
            <a:r>
              <a:rPr lang="pl-PL" dirty="0" smtClean="0"/>
              <a:t>Posłuchajcie: </a:t>
            </a:r>
            <a:r>
              <a:rPr lang="pl-PL" b="1" dirty="0" smtClean="0">
                <a:solidFill>
                  <a:srgbClr val="7030A0"/>
                </a:solidFill>
              </a:rPr>
              <a:t>„ W tym czasie Jezus wyszedł na górę , aby się modlić i całą noc spędził na modlitwie” (</a:t>
            </a:r>
            <a:r>
              <a:rPr lang="pl-PL" b="1" dirty="0" err="1" smtClean="0">
                <a:solidFill>
                  <a:srgbClr val="7030A0"/>
                </a:solidFill>
              </a:rPr>
              <a:t>Łk</a:t>
            </a:r>
            <a:r>
              <a:rPr lang="pl-PL" b="1" dirty="0" smtClean="0">
                <a:solidFill>
                  <a:srgbClr val="7030A0"/>
                </a:solidFill>
              </a:rPr>
              <a:t> 16, 12)</a:t>
            </a:r>
          </a:p>
        </p:txBody>
      </p:sp>
    </p:spTree>
    <p:extLst>
      <p:ext uri="{BB962C8B-B14F-4D97-AF65-F5344CB8AC3E}">
        <p14:creationId xmlns:p14="http://schemas.microsoft.com/office/powerpoint/2010/main" val="4241930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930226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/>
              <a:t/>
            </a:r>
            <a:br>
              <a:rPr lang="pl-PL" sz="4000" dirty="0"/>
            </a:br>
            <a:r>
              <a:rPr lang="pl-PL" sz="4000" dirty="0" smtClean="0"/>
              <a:t>„Nad ranem, gdy było jeszcze ciemno, wstał, wyszedł i udał się na miejsce pustynne, </a:t>
            </a:r>
            <a:br>
              <a:rPr lang="pl-PL" sz="4000" dirty="0" smtClean="0"/>
            </a:br>
            <a:r>
              <a:rPr lang="pl-PL" sz="4000" dirty="0" smtClean="0"/>
              <a:t>i tam się modlił”.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pic>
        <p:nvPicPr>
          <p:cNvPr id="4" name="Symbol zastępczy zawartości 3" descr="Uczynki pokutne – Post i jałmużna | Parafia p.w. Pierwszych ...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276872"/>
            <a:ext cx="7992887" cy="44644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7057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2722314"/>
          </a:xfrm>
          <a:solidFill>
            <a:srgbClr val="FFFF99"/>
          </a:solidFill>
        </p:spPr>
        <p:txBody>
          <a:bodyPr>
            <a:noAutofit/>
          </a:bodyPr>
          <a:lstStyle/>
          <a:p>
            <a:r>
              <a:rPr lang="pl-PL" sz="3600" dirty="0" smtClean="0"/>
              <a:t/>
            </a:r>
            <a:br>
              <a:rPr lang="pl-PL" sz="3600" dirty="0" smtClean="0"/>
            </a:br>
            <a:r>
              <a:rPr lang="pl-PL" sz="3600" dirty="0" smtClean="0"/>
              <a:t>Pan Jezus modli się w ogrodzie Oliwnym: „Ojcze jeśli chcesz, zabierz ode mnie ten kielich! Jednak nie moja wola, lecz Twoja niech się stanie”.</a:t>
            </a:r>
            <a:br>
              <a:rPr lang="pl-PL" sz="3600" dirty="0" smtClean="0"/>
            </a:br>
            <a:endParaRPr lang="pl-PL" sz="3600" dirty="0"/>
          </a:p>
        </p:txBody>
      </p:sp>
      <p:pic>
        <p:nvPicPr>
          <p:cNvPr id="4" name="Symbol zastępczy zawartości 3" descr="MODLITWA W OGRÓJCU - Ułóż Puzzle Online za darmo na Puzzle Factory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96952"/>
            <a:ext cx="5688632" cy="36724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60543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l-PL" sz="3200" dirty="0" smtClean="0"/>
              <a:t>Wzorem modlitwy jest Modlitwa Ojcze Nasz, która nazywa się </a:t>
            </a:r>
            <a:r>
              <a:rPr lang="pl-PL" sz="3200" b="1" dirty="0" smtClean="0">
                <a:solidFill>
                  <a:srgbClr val="7030A0"/>
                </a:solidFill>
              </a:rPr>
              <a:t>Modlitwą Pańską.</a:t>
            </a:r>
            <a:endParaRPr lang="pl-PL" sz="3200" b="1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rgbClr val="FFFF99"/>
          </a:solidFill>
        </p:spPr>
        <p:txBody>
          <a:bodyPr/>
          <a:lstStyle/>
          <a:p>
            <a:endParaRPr lang="pl-PL" dirty="0" smtClean="0"/>
          </a:p>
          <a:p>
            <a:r>
              <a:rPr lang="pl-PL" dirty="0" smtClean="0"/>
              <a:t>Ułożył ją sam Pan Jezus i podał uczniom </a:t>
            </a:r>
            <a:br>
              <a:rPr lang="pl-PL" dirty="0" smtClean="0"/>
            </a:br>
            <a:r>
              <a:rPr lang="pl-PL" dirty="0" smtClean="0"/>
              <a:t>w Kazaniu na Górze. Modlitwa to serdeczny dialog z Panem Bogiem, to spotkanie dwóch serc – serca człowieka z sercem Boga. </a:t>
            </a:r>
            <a:br>
              <a:rPr lang="pl-PL" dirty="0" smtClean="0"/>
            </a:br>
            <a:r>
              <a:rPr lang="pl-PL" dirty="0" smtClean="0"/>
              <a:t>Pan Jezus mówi, że „zawsze trzeba się modlić</a:t>
            </a:r>
            <a:br>
              <a:rPr lang="pl-PL" dirty="0" smtClean="0"/>
            </a:br>
            <a:r>
              <a:rPr lang="pl-PL" dirty="0" smtClean="0"/>
              <a:t> i nie ustawać”.  (</a:t>
            </a:r>
            <a:r>
              <a:rPr lang="pl-PL" dirty="0" err="1" smtClean="0"/>
              <a:t>Łk</a:t>
            </a:r>
            <a:r>
              <a:rPr lang="pl-PL" dirty="0" smtClean="0"/>
              <a:t> 18,1)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93102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534</Words>
  <Application>Microsoft Office PowerPoint</Application>
  <PresentationFormat>Pokaz na ekranie (4:3)</PresentationFormat>
  <Paragraphs>78</Paragraphs>
  <Slides>15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6" baseType="lpstr">
      <vt:lpstr>Motyw pakietu Office</vt:lpstr>
      <vt:lpstr>Katecheza 14</vt:lpstr>
      <vt:lpstr>MODLITWA: W imię Ojca, i Syna, I Ducha św. …..</vt:lpstr>
      <vt:lpstr>Prezentacja programu PowerPoint</vt:lpstr>
      <vt:lpstr>Prezentacja programu PowerPoint</vt:lpstr>
      <vt:lpstr>Opowiadanie:</vt:lpstr>
      <vt:lpstr>PPRZEDSTAWIENIE PRAWDY</vt:lpstr>
      <vt:lpstr>  „Nad ranem, gdy było jeszcze ciemno, wstał, wyszedł i udał się na miejsce pustynne,  i tam się modlił”. </vt:lpstr>
      <vt:lpstr> Pan Jezus modli się w ogrodzie Oliwnym: „Ojcze jeśli chcesz, zabierz ode mnie ten kielich! Jednak nie moja wola, lecz Twoja niech się stanie”. </vt:lpstr>
      <vt:lpstr>Wzorem modlitwy jest Modlitwa Ojcze Nasz, która nazywa się Modlitwą Pańską.</vt:lpstr>
      <vt:lpstr>Modlimy się rano:</vt:lpstr>
      <vt:lpstr>Modlimy się wieczorem: </vt:lpstr>
      <vt:lpstr>Modlimy się przed posiłkiem: </vt:lpstr>
      <vt:lpstr>Modlimy się przed nauką:</vt:lpstr>
      <vt:lpstr> A teraz zaśpiewaj ARKA NOEGO Najlepsza modlitwa https://www.youtube.com/watch?v=8BCTNeVZbWo </vt:lpstr>
      <vt:lpstr>ZADANIE DLA DZIECI: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Katecheza 14</dc:title>
  <dc:creator>User</dc:creator>
  <cp:lastModifiedBy>User</cp:lastModifiedBy>
  <cp:revision>11</cp:revision>
  <dcterms:created xsi:type="dcterms:W3CDTF">2020-05-11T07:19:36Z</dcterms:created>
  <dcterms:modified xsi:type="dcterms:W3CDTF">2020-05-11T14:55:13Z</dcterms:modified>
</cp:coreProperties>
</file>