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9" r:id="rId4"/>
    <p:sldId id="261" r:id="rId5"/>
    <p:sldId id="262" r:id="rId6"/>
    <p:sldId id="260" r:id="rId7"/>
    <p:sldId id="269" r:id="rId8"/>
    <p:sldId id="263" r:id="rId9"/>
    <p:sldId id="264" r:id="rId10"/>
    <p:sldId id="265" r:id="rId11"/>
    <p:sldId id="266" r:id="rId12"/>
    <p:sldId id="258" r:id="rId13"/>
    <p:sldId id="257" r:id="rId14"/>
    <p:sldId id="267"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FFD54F"/>
    <a:srgbClr val="CC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590" autoAdjust="0"/>
  </p:normalViewPr>
  <p:slideViewPr>
    <p:cSldViewPr>
      <p:cViewPr varScale="1">
        <p:scale>
          <a:sx n="61" d="100"/>
          <a:sy n="61" d="100"/>
        </p:scale>
        <p:origin x="-1349"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5F9BCC1-4DB1-42A9-BB0E-35DA46EE5368}" type="datetimeFigureOut">
              <a:rPr lang="pl-PL" smtClean="0"/>
              <a:t>10.05.2020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19391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5F9BCC1-4DB1-42A9-BB0E-35DA46EE5368}" type="datetimeFigureOut">
              <a:rPr lang="pl-PL" smtClean="0"/>
              <a:t>10.05.2020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3958334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5F9BCC1-4DB1-42A9-BB0E-35DA46EE5368}" type="datetimeFigureOut">
              <a:rPr lang="pl-PL" smtClean="0"/>
              <a:t>10.05.2020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10238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5F9BCC1-4DB1-42A9-BB0E-35DA46EE5368}" type="datetimeFigureOut">
              <a:rPr lang="pl-PL" smtClean="0"/>
              <a:t>10.05.2020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3021701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5F9BCC1-4DB1-42A9-BB0E-35DA46EE5368}" type="datetimeFigureOut">
              <a:rPr lang="pl-PL" smtClean="0"/>
              <a:t>10.05.2020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265749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5F9BCC1-4DB1-42A9-BB0E-35DA46EE5368}" type="datetimeFigureOut">
              <a:rPr lang="pl-PL" smtClean="0"/>
              <a:t>10.05.2020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1745716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5F9BCC1-4DB1-42A9-BB0E-35DA46EE5368}" type="datetimeFigureOut">
              <a:rPr lang="pl-PL" smtClean="0"/>
              <a:t>10.05.2020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384300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5F9BCC1-4DB1-42A9-BB0E-35DA46EE5368}" type="datetimeFigureOut">
              <a:rPr lang="pl-PL" smtClean="0"/>
              <a:t>10.05.2020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1144121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5F9BCC1-4DB1-42A9-BB0E-35DA46EE5368}" type="datetimeFigureOut">
              <a:rPr lang="pl-PL" smtClean="0"/>
              <a:t>10.05.2020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258754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5F9BCC1-4DB1-42A9-BB0E-35DA46EE5368}" type="datetimeFigureOut">
              <a:rPr lang="pl-PL" smtClean="0"/>
              <a:t>10.05.2020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4037612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5F9BCC1-4DB1-42A9-BB0E-35DA46EE5368}" type="datetimeFigureOut">
              <a:rPr lang="pl-PL" smtClean="0"/>
              <a:t>10.05.2020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6111A27-60D8-46C6-B5CA-BBD427E185B6}" type="slidenum">
              <a:rPr lang="pl-PL" smtClean="0"/>
              <a:t>‹#›</a:t>
            </a:fld>
            <a:endParaRPr lang="pl-PL"/>
          </a:p>
        </p:txBody>
      </p:sp>
    </p:spTree>
    <p:extLst>
      <p:ext uri="{BB962C8B-B14F-4D97-AF65-F5344CB8AC3E}">
        <p14:creationId xmlns:p14="http://schemas.microsoft.com/office/powerpoint/2010/main" val="4038774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9BCC1-4DB1-42A9-BB0E-35DA46EE5368}" type="datetimeFigureOut">
              <a:rPr lang="pl-PL" smtClean="0"/>
              <a:t>10.05.2020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11A27-60D8-46C6-B5CA-BBD427E185B6}" type="slidenum">
              <a:rPr lang="pl-PL" smtClean="0"/>
              <a:t>‹#›</a:t>
            </a:fld>
            <a:endParaRPr lang="pl-PL"/>
          </a:p>
        </p:txBody>
      </p:sp>
    </p:spTree>
    <p:extLst>
      <p:ext uri="{BB962C8B-B14F-4D97-AF65-F5344CB8AC3E}">
        <p14:creationId xmlns:p14="http://schemas.microsoft.com/office/powerpoint/2010/main" val="3386114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dominikanie.pl/video/pandziochy/pandziochy-40-o-tabernakulu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solidFill>
            <a:srgbClr val="FFFF00"/>
          </a:solidFill>
        </p:spPr>
        <p:txBody>
          <a:bodyPr/>
          <a:lstStyle/>
          <a:p>
            <a:r>
              <a:rPr lang="pl-PL" smtClean="0"/>
              <a:t>Katecheza 13 </a:t>
            </a:r>
            <a:endParaRPr lang="pl-PL" dirty="0"/>
          </a:p>
        </p:txBody>
      </p:sp>
      <p:sp>
        <p:nvSpPr>
          <p:cNvPr id="3" name="Podtytuł 2"/>
          <p:cNvSpPr>
            <a:spLocks noGrp="1"/>
          </p:cNvSpPr>
          <p:nvPr>
            <p:ph type="subTitle" idx="1"/>
          </p:nvPr>
        </p:nvSpPr>
        <p:spPr>
          <a:xfrm>
            <a:off x="1259632" y="3501008"/>
            <a:ext cx="6512768" cy="2209800"/>
          </a:xfrm>
          <a:solidFill>
            <a:srgbClr val="FFC000"/>
          </a:solidFill>
        </p:spPr>
        <p:txBody>
          <a:bodyPr>
            <a:normAutofit lnSpcReduction="10000"/>
          </a:bodyPr>
          <a:lstStyle/>
          <a:p>
            <a:endParaRPr lang="pl-PL" dirty="0" smtClean="0"/>
          </a:p>
          <a:p>
            <a:r>
              <a:rPr lang="pl-PL" dirty="0" smtClean="0">
                <a:solidFill>
                  <a:schemeClr val="tx1"/>
                </a:solidFill>
                <a:latin typeface="Arial Black" panose="020B0A04020102020204" pitchFamily="34" charset="0"/>
              </a:rPr>
              <a:t>Tabernakulum domem Pana Jezusa. </a:t>
            </a:r>
          </a:p>
          <a:p>
            <a:r>
              <a:rPr lang="pl-PL" dirty="0" smtClean="0">
                <a:solidFill>
                  <a:schemeClr val="tx1"/>
                </a:solidFill>
                <a:latin typeface="Arial Black" panose="020B0A04020102020204" pitchFamily="34" charset="0"/>
              </a:rPr>
              <a:t>Kl. 0</a:t>
            </a:r>
            <a:endParaRPr lang="pl-PL"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540633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99CCFF"/>
          </a:solidFill>
        </p:spPr>
        <p:txBody>
          <a:bodyPr>
            <a:normAutofit/>
          </a:bodyPr>
          <a:lstStyle/>
          <a:p>
            <a:r>
              <a:rPr lang="pl-PL" sz="3600" dirty="0" smtClean="0"/>
              <a:t>ZASTOSOWANIE ŻYCIOWE</a:t>
            </a:r>
            <a:endParaRPr lang="pl-PL" sz="3600" dirty="0"/>
          </a:p>
        </p:txBody>
      </p:sp>
      <p:sp>
        <p:nvSpPr>
          <p:cNvPr id="3" name="Symbol zastępczy zawartości 2"/>
          <p:cNvSpPr>
            <a:spLocks noGrp="1"/>
          </p:cNvSpPr>
          <p:nvPr>
            <p:ph idx="1"/>
          </p:nvPr>
        </p:nvSpPr>
        <p:spPr>
          <a:xfrm>
            <a:off x="251520" y="1196752"/>
            <a:ext cx="8568952" cy="5256584"/>
          </a:xfrm>
          <a:solidFill>
            <a:srgbClr val="FFFF00"/>
          </a:solidFill>
        </p:spPr>
        <p:txBody>
          <a:bodyPr>
            <a:normAutofit lnSpcReduction="10000"/>
          </a:bodyPr>
          <a:lstStyle/>
          <a:p>
            <a:endParaRPr lang="pl-PL" dirty="0" smtClean="0"/>
          </a:p>
          <a:p>
            <a:r>
              <a:rPr lang="pl-PL" dirty="0" smtClean="0"/>
              <a:t>Pan Jezus pozostał w Tabernakulum  również po to, abyśmy mogli go odwiedzać. On patrzy na nas i widzi każdego. Raz </a:t>
            </a:r>
            <a:r>
              <a:rPr lang="pl-PL" dirty="0"/>
              <a:t>p</a:t>
            </a:r>
            <a:r>
              <a:rPr lang="pl-PL" dirty="0" smtClean="0"/>
              <a:t>ewna dziewczynka postanowiła codziennie odwiedzać Pan Jezusa, aby nie był taki samotny. Czyniła to codziennie, idąc do szkoły. Potem zaczęty naśladować ją koleżanki i chodziły do kościoła cała gromadką. Tak się przyzwyczaiły, że nawet gdy mieszkały daleko od kościoła, też często przychodziły, aby porozmawiać z Panem Jezusem.</a:t>
            </a:r>
          </a:p>
          <a:p>
            <a:endParaRPr lang="pl-PL" dirty="0"/>
          </a:p>
        </p:txBody>
      </p:sp>
    </p:spTree>
    <p:extLst>
      <p:ext uri="{BB962C8B-B14F-4D97-AF65-F5344CB8AC3E}">
        <p14:creationId xmlns:p14="http://schemas.microsoft.com/office/powerpoint/2010/main" val="417904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4638"/>
            <a:ext cx="8219256" cy="706090"/>
          </a:xfrm>
          <a:solidFill>
            <a:srgbClr val="FFFF66"/>
          </a:solidFill>
        </p:spPr>
        <p:txBody>
          <a:bodyPr>
            <a:normAutofit fontScale="90000"/>
          </a:bodyPr>
          <a:lstStyle/>
          <a:p>
            <a:r>
              <a:rPr lang="pl-PL" dirty="0" smtClean="0"/>
              <a:t>A teraz powtórz razem ze mną!</a:t>
            </a:r>
            <a:endParaRPr lang="pl-PL" dirty="0"/>
          </a:p>
        </p:txBody>
      </p:sp>
      <p:sp>
        <p:nvSpPr>
          <p:cNvPr id="3" name="Symbol zastępczy zawartości 2"/>
          <p:cNvSpPr>
            <a:spLocks noGrp="1"/>
          </p:cNvSpPr>
          <p:nvPr>
            <p:ph idx="1"/>
          </p:nvPr>
        </p:nvSpPr>
        <p:spPr>
          <a:xfrm>
            <a:off x="395536" y="908720"/>
            <a:ext cx="8496944" cy="5760640"/>
          </a:xfrm>
          <a:solidFill>
            <a:srgbClr val="CCCCFF"/>
          </a:solidFill>
        </p:spPr>
        <p:txBody>
          <a:bodyPr>
            <a:normAutofit lnSpcReduction="10000"/>
          </a:bodyPr>
          <a:lstStyle/>
          <a:p>
            <a:endParaRPr lang="pl-PL" b="1" dirty="0" smtClean="0">
              <a:solidFill>
                <a:schemeClr val="accent6">
                  <a:lumMod val="75000"/>
                </a:schemeClr>
              </a:solidFill>
            </a:endParaRPr>
          </a:p>
          <a:p>
            <a:r>
              <a:rPr lang="pl-PL" b="1" dirty="0" smtClean="0">
                <a:solidFill>
                  <a:schemeClr val="accent6">
                    <a:lumMod val="75000"/>
                  </a:schemeClr>
                </a:solidFill>
              </a:rPr>
              <a:t>Bim </a:t>
            </a:r>
            <a:r>
              <a:rPr lang="pl-PL" b="1" dirty="0">
                <a:solidFill>
                  <a:schemeClr val="accent6">
                    <a:lumMod val="75000"/>
                  </a:schemeClr>
                </a:solidFill>
              </a:rPr>
              <a:t>bam, bim </a:t>
            </a:r>
            <a:r>
              <a:rPr lang="pl-PL" b="1" dirty="0" smtClean="0">
                <a:solidFill>
                  <a:schemeClr val="accent6">
                    <a:lumMod val="75000"/>
                  </a:schemeClr>
                </a:solidFill>
              </a:rPr>
              <a:t>bam - </a:t>
            </a:r>
            <a:r>
              <a:rPr lang="pl-PL" b="1" dirty="0">
                <a:solidFill>
                  <a:schemeClr val="accent6">
                    <a:lumMod val="75000"/>
                  </a:schemeClr>
                </a:solidFill>
              </a:rPr>
              <a:t/>
            </a:r>
            <a:br>
              <a:rPr lang="pl-PL" b="1" dirty="0">
                <a:solidFill>
                  <a:schemeClr val="accent6">
                    <a:lumMod val="75000"/>
                  </a:schemeClr>
                </a:solidFill>
              </a:rPr>
            </a:br>
            <a:r>
              <a:rPr lang="pl-PL" b="1" dirty="0">
                <a:solidFill>
                  <a:schemeClr val="accent6">
                    <a:lumMod val="75000"/>
                  </a:schemeClr>
                </a:solidFill>
              </a:rPr>
              <a:t>dwa razy dzwon tak woła</a:t>
            </a:r>
            <a:r>
              <a:rPr lang="pl-PL" dirty="0"/>
              <a:t>.</a:t>
            </a:r>
          </a:p>
          <a:p>
            <a:endParaRPr lang="pl-PL" dirty="0" smtClean="0"/>
          </a:p>
          <a:p>
            <a:r>
              <a:rPr lang="pl-PL" b="1" dirty="0" smtClean="0">
                <a:solidFill>
                  <a:schemeClr val="accent2"/>
                </a:solidFill>
              </a:rPr>
              <a:t>Chodźcie </a:t>
            </a:r>
            <a:r>
              <a:rPr lang="pl-PL" b="1" dirty="0">
                <a:solidFill>
                  <a:schemeClr val="accent2"/>
                </a:solidFill>
              </a:rPr>
              <a:t>dzieci do kościoła, </a:t>
            </a:r>
            <a:br>
              <a:rPr lang="pl-PL" b="1" dirty="0">
                <a:solidFill>
                  <a:schemeClr val="accent2"/>
                </a:solidFill>
              </a:rPr>
            </a:br>
            <a:endParaRPr lang="pl-PL" b="1" dirty="0" smtClean="0">
              <a:solidFill>
                <a:schemeClr val="accent2"/>
              </a:solidFill>
            </a:endParaRPr>
          </a:p>
          <a:p>
            <a:r>
              <a:rPr lang="pl-PL" b="1" dirty="0" smtClean="0">
                <a:solidFill>
                  <a:srgbClr val="FF0000"/>
                </a:solidFill>
              </a:rPr>
              <a:t>na </a:t>
            </a:r>
            <a:r>
              <a:rPr lang="pl-PL" b="1" dirty="0">
                <a:solidFill>
                  <a:srgbClr val="FF0000"/>
                </a:solidFill>
              </a:rPr>
              <a:t>ołtarzu domek mały, </a:t>
            </a:r>
            <a:br>
              <a:rPr lang="pl-PL" b="1" dirty="0">
                <a:solidFill>
                  <a:srgbClr val="FF0000"/>
                </a:solidFill>
              </a:rPr>
            </a:br>
            <a:r>
              <a:rPr lang="pl-PL" b="1" dirty="0">
                <a:solidFill>
                  <a:srgbClr val="FF0000"/>
                </a:solidFill>
              </a:rPr>
              <a:t>w nim Pan Jezus żywy, cały.</a:t>
            </a:r>
          </a:p>
          <a:p>
            <a:endParaRPr lang="pl-PL" dirty="0" smtClean="0"/>
          </a:p>
          <a:p>
            <a:r>
              <a:rPr lang="pl-PL" b="1" dirty="0" smtClean="0">
                <a:solidFill>
                  <a:srgbClr val="00B050"/>
                </a:solidFill>
              </a:rPr>
              <a:t>Kocha </a:t>
            </a:r>
            <a:r>
              <a:rPr lang="pl-PL" b="1" dirty="0">
                <a:solidFill>
                  <a:srgbClr val="00B050"/>
                </a:solidFill>
              </a:rPr>
              <a:t>dzieci, na nie czeka,</a:t>
            </a:r>
          </a:p>
          <a:p>
            <a:r>
              <a:rPr lang="pl-PL" b="1" dirty="0">
                <a:solidFill>
                  <a:srgbClr val="00B050"/>
                </a:solidFill>
              </a:rPr>
              <a:t>Przyjdź do Niego i nie zwlekaj!</a:t>
            </a:r>
          </a:p>
          <a:p>
            <a:endParaRPr lang="pl-PL" dirty="0"/>
          </a:p>
        </p:txBody>
      </p:sp>
      <p:pic>
        <p:nvPicPr>
          <p:cNvPr id="4" name="Obraz 3" descr="Kaszubi.pl"/>
          <p:cNvPicPr/>
          <p:nvPr/>
        </p:nvPicPr>
        <p:blipFill>
          <a:blip r:embed="rId2">
            <a:extLst>
              <a:ext uri="{28A0092B-C50C-407E-A947-70E740481C1C}">
                <a14:useLocalDpi xmlns:a14="http://schemas.microsoft.com/office/drawing/2010/main" val="0"/>
              </a:ext>
            </a:extLst>
          </a:blip>
          <a:srcRect/>
          <a:stretch>
            <a:fillRect/>
          </a:stretch>
        </p:blipFill>
        <p:spPr bwMode="auto">
          <a:xfrm>
            <a:off x="5220071" y="980728"/>
            <a:ext cx="1584177" cy="1368152"/>
          </a:xfrm>
          <a:prstGeom prst="rect">
            <a:avLst/>
          </a:prstGeom>
          <a:noFill/>
          <a:ln w="19050">
            <a:solidFill>
              <a:schemeClr val="tx1"/>
            </a:solidFill>
          </a:ln>
        </p:spPr>
      </p:pic>
      <p:pic>
        <p:nvPicPr>
          <p:cNvPr id="5" name="Obraz 4" descr="Kościól w Boleścini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988840"/>
            <a:ext cx="1800200" cy="1368152"/>
          </a:xfrm>
          <a:prstGeom prst="rect">
            <a:avLst/>
          </a:prstGeom>
          <a:noFill/>
          <a:ln w="19050">
            <a:solidFill>
              <a:schemeClr val="tx1"/>
            </a:solidFill>
          </a:ln>
        </p:spPr>
      </p:pic>
      <p:pic>
        <p:nvPicPr>
          <p:cNvPr id="6" name="Obraz 5" descr="Trzy ołtarze twojego życia"/>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104" y="3501008"/>
            <a:ext cx="1512168" cy="1800200"/>
          </a:xfrm>
          <a:prstGeom prst="rect">
            <a:avLst/>
          </a:prstGeom>
          <a:noFill/>
          <a:ln w="19050">
            <a:solidFill>
              <a:schemeClr val="tx1"/>
            </a:solidFill>
          </a:ln>
        </p:spPr>
      </p:pic>
      <p:pic>
        <p:nvPicPr>
          <p:cNvPr id="7" name="Obraz 6" descr="Jesteśmy w rodzinie Pana Jezusa - PDF Darmowe pobieranie"/>
          <p:cNvPicPr/>
          <p:nvPr/>
        </p:nvPicPr>
        <p:blipFill>
          <a:blip r:embed="rId5">
            <a:extLst>
              <a:ext uri="{28A0092B-C50C-407E-A947-70E740481C1C}">
                <a14:useLocalDpi xmlns:a14="http://schemas.microsoft.com/office/drawing/2010/main" val="0"/>
              </a:ext>
            </a:extLst>
          </a:blip>
          <a:srcRect/>
          <a:stretch>
            <a:fillRect/>
          </a:stretch>
        </p:blipFill>
        <p:spPr bwMode="auto">
          <a:xfrm>
            <a:off x="7232812" y="5085184"/>
            <a:ext cx="1443644" cy="1368152"/>
          </a:xfrm>
          <a:prstGeom prst="rect">
            <a:avLst/>
          </a:prstGeom>
          <a:noFill/>
          <a:ln w="19050">
            <a:solidFill>
              <a:schemeClr val="tx1"/>
            </a:solidFill>
          </a:ln>
        </p:spPr>
      </p:pic>
    </p:spTree>
    <p:extLst>
      <p:ext uri="{BB962C8B-B14F-4D97-AF65-F5344CB8AC3E}">
        <p14:creationId xmlns:p14="http://schemas.microsoft.com/office/powerpoint/2010/main" val="3922025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74638"/>
            <a:ext cx="8147248" cy="994122"/>
          </a:xfrm>
          <a:solidFill>
            <a:srgbClr val="CCCCFF"/>
          </a:solidFill>
        </p:spPr>
        <p:txBody>
          <a:bodyPr/>
          <a:lstStyle/>
          <a:p>
            <a:r>
              <a:rPr lang="pl-PL" dirty="0"/>
              <a:t> </a:t>
            </a:r>
            <a:r>
              <a:rPr lang="pl-PL" b="1" dirty="0" smtClean="0">
                <a:solidFill>
                  <a:srgbClr val="FF0000"/>
                </a:solidFill>
              </a:rPr>
              <a:t>A teraz zapamiętaj ….</a:t>
            </a:r>
            <a:endParaRPr lang="pl-PL" b="1" dirty="0">
              <a:solidFill>
                <a:srgbClr val="FF0000"/>
              </a:solidFill>
            </a:endParaRPr>
          </a:p>
        </p:txBody>
      </p:sp>
      <p:sp>
        <p:nvSpPr>
          <p:cNvPr id="3" name="Symbol zastępczy zawartości 2"/>
          <p:cNvSpPr>
            <a:spLocks noGrp="1"/>
          </p:cNvSpPr>
          <p:nvPr>
            <p:ph idx="1"/>
          </p:nvPr>
        </p:nvSpPr>
        <p:spPr>
          <a:xfrm>
            <a:off x="395536" y="1196752"/>
            <a:ext cx="8640960" cy="5256584"/>
          </a:xfrm>
          <a:solidFill>
            <a:srgbClr val="99CCFF"/>
          </a:solidFill>
        </p:spPr>
        <p:txBody>
          <a:bodyPr>
            <a:normAutofit lnSpcReduction="10000"/>
          </a:bodyPr>
          <a:lstStyle/>
          <a:p>
            <a:pPr marL="0" indent="0">
              <a:buNone/>
            </a:pPr>
            <a:endParaRPr lang="pl-PL" b="1" dirty="0" smtClean="0">
              <a:latin typeface="Arial Black" panose="020B0A04020102020204" pitchFamily="34" charset="0"/>
            </a:endParaRPr>
          </a:p>
          <a:p>
            <a:pPr marL="0" indent="0">
              <a:buNone/>
            </a:pPr>
            <a:r>
              <a:rPr lang="pl-PL" b="1" dirty="0" smtClean="0">
                <a:latin typeface="Arial Black" panose="020B0A04020102020204" pitchFamily="34" charset="0"/>
              </a:rPr>
              <a:t>Przyjdę cichutko</a:t>
            </a:r>
            <a:endParaRPr lang="pl-PL" dirty="0" smtClean="0">
              <a:latin typeface="Arial Black" panose="020B0A04020102020204" pitchFamily="34" charset="0"/>
            </a:endParaRPr>
          </a:p>
          <a:p>
            <a:pPr marL="0" indent="0">
              <a:buNone/>
            </a:pPr>
            <a:r>
              <a:rPr lang="pl-PL" dirty="0" smtClean="0">
                <a:latin typeface="Arial Black" panose="020B0A04020102020204" pitchFamily="34" charset="0"/>
              </a:rPr>
              <a:t>do Twoich ołtarzy,</a:t>
            </a:r>
          </a:p>
          <a:p>
            <a:pPr marL="0" indent="0">
              <a:buNone/>
            </a:pPr>
            <a:r>
              <a:rPr lang="pl-PL" dirty="0" smtClean="0">
                <a:latin typeface="Arial Black" panose="020B0A04020102020204" pitchFamily="34" charset="0"/>
              </a:rPr>
              <a:t>Gdzie </a:t>
            </a:r>
            <a:r>
              <a:rPr lang="pl-PL" dirty="0" smtClean="0">
                <a:solidFill>
                  <a:srgbClr val="FF0000"/>
                </a:solidFill>
                <a:latin typeface="Arial Black" panose="020B0A04020102020204" pitchFamily="34" charset="0"/>
              </a:rPr>
              <a:t>złotej lampki</a:t>
            </a:r>
          </a:p>
          <a:p>
            <a:pPr marL="0" indent="0">
              <a:buNone/>
            </a:pPr>
            <a:r>
              <a:rPr lang="pl-PL" dirty="0" smtClean="0">
                <a:solidFill>
                  <a:srgbClr val="FF0000"/>
                </a:solidFill>
                <a:latin typeface="Arial Black" panose="020B0A04020102020204" pitchFamily="34" charset="0"/>
              </a:rPr>
              <a:t>promyczek </a:t>
            </a:r>
            <a:r>
              <a:rPr lang="pl-PL" dirty="0" smtClean="0">
                <a:latin typeface="Arial Black" panose="020B0A04020102020204" pitchFamily="34" charset="0"/>
              </a:rPr>
              <a:t>się żarzy.</a:t>
            </a:r>
          </a:p>
          <a:p>
            <a:pPr marL="0" indent="0">
              <a:buNone/>
            </a:pPr>
            <a:r>
              <a:rPr lang="pl-PL" dirty="0" smtClean="0">
                <a:latin typeface="Arial Black" panose="020B0A04020102020204" pitchFamily="34" charset="0"/>
              </a:rPr>
              <a:t>klęknę i powiem</a:t>
            </a:r>
          </a:p>
          <a:p>
            <a:pPr marL="0" indent="0">
              <a:buNone/>
            </a:pPr>
            <a:r>
              <a:rPr lang="pl-PL" dirty="0" smtClean="0">
                <a:latin typeface="Arial Black" panose="020B0A04020102020204" pitchFamily="34" charset="0"/>
              </a:rPr>
              <a:t>tak z głębi serduszka:</a:t>
            </a:r>
          </a:p>
          <a:p>
            <a:pPr marL="0" indent="0">
              <a:buNone/>
            </a:pPr>
            <a:r>
              <a:rPr lang="pl-PL" dirty="0" smtClean="0">
                <a:latin typeface="Arial Black" panose="020B0A04020102020204" pitchFamily="34" charset="0"/>
              </a:rPr>
              <a:t>Nad wszystko na świecie</a:t>
            </a:r>
          </a:p>
          <a:p>
            <a:pPr marL="0" indent="0">
              <a:buNone/>
            </a:pPr>
            <a:r>
              <a:rPr lang="pl-PL" dirty="0" smtClean="0">
                <a:latin typeface="Arial Black" panose="020B0A04020102020204" pitchFamily="34" charset="0"/>
              </a:rPr>
              <a:t>kocham Jezuska.</a:t>
            </a:r>
          </a:p>
          <a:p>
            <a:endParaRPr lang="pl-PL" dirty="0"/>
          </a:p>
        </p:txBody>
      </p:sp>
      <p:pic>
        <p:nvPicPr>
          <p:cNvPr id="5" name="Obraz 4" descr="Lampka wieczna, odlew mosiężny SklepSakralny.pl"/>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412776"/>
            <a:ext cx="2736304" cy="4032448"/>
          </a:xfrm>
          <a:prstGeom prst="rect">
            <a:avLst/>
          </a:prstGeom>
          <a:noFill/>
          <a:ln>
            <a:noFill/>
          </a:ln>
        </p:spPr>
      </p:pic>
    </p:spTree>
    <p:extLst>
      <p:ext uri="{BB962C8B-B14F-4D97-AF65-F5344CB8AC3E}">
        <p14:creationId xmlns:p14="http://schemas.microsoft.com/office/powerpoint/2010/main" val="1105392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16632"/>
            <a:ext cx="8352928" cy="1872208"/>
          </a:xfrm>
          <a:solidFill>
            <a:srgbClr val="FFFF66"/>
          </a:solidFill>
        </p:spPr>
        <p:txBody>
          <a:bodyPr>
            <a:normAutofit/>
          </a:bodyPr>
          <a:lstStyle/>
          <a:p>
            <a:r>
              <a:rPr lang="pl-PL" sz="3600" dirty="0" smtClean="0">
                <a:hlinkClick r:id="rId2"/>
              </a:rPr>
              <a:t>Obejrzyj https://dominikanie.pl/video/pandziochy/pandziochy-40-o-tabernakulum/</a:t>
            </a:r>
            <a:endParaRPr lang="pl-PL" sz="3600" dirty="0"/>
          </a:p>
        </p:txBody>
      </p:sp>
      <p:pic>
        <p:nvPicPr>
          <p:cNvPr id="4" name="Symbol zastępczy zawartości 3" descr="Pandziochy [#40] O tabernakulum – dominikanie.pl"/>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3568" y="2060848"/>
            <a:ext cx="7911510" cy="4065315"/>
          </a:xfrm>
          <a:prstGeom prst="rect">
            <a:avLst/>
          </a:prstGeom>
          <a:noFill/>
          <a:ln>
            <a:noFill/>
          </a:ln>
        </p:spPr>
      </p:pic>
    </p:spTree>
    <p:extLst>
      <p:ext uri="{BB962C8B-B14F-4D97-AF65-F5344CB8AC3E}">
        <p14:creationId xmlns:p14="http://schemas.microsoft.com/office/powerpoint/2010/main" val="535086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FF66"/>
          </a:solidFill>
        </p:spPr>
        <p:txBody>
          <a:bodyPr>
            <a:normAutofit/>
          </a:bodyPr>
          <a:lstStyle/>
          <a:p>
            <a:r>
              <a:rPr lang="pl-PL" sz="4000" dirty="0" smtClean="0"/>
              <a:t>Zadanie dla dzieci</a:t>
            </a:r>
            <a:endParaRPr lang="pl-PL" sz="4000" dirty="0"/>
          </a:p>
        </p:txBody>
      </p:sp>
      <p:sp>
        <p:nvSpPr>
          <p:cNvPr id="3" name="Symbol zastępczy zawartości 2"/>
          <p:cNvSpPr>
            <a:spLocks noGrp="1"/>
          </p:cNvSpPr>
          <p:nvPr>
            <p:ph idx="1"/>
          </p:nvPr>
        </p:nvSpPr>
        <p:spPr>
          <a:xfrm>
            <a:off x="457200" y="1600200"/>
            <a:ext cx="8291264" cy="5069160"/>
          </a:xfrm>
          <a:solidFill>
            <a:srgbClr val="FFFF99"/>
          </a:solidFill>
        </p:spPr>
        <p:txBody>
          <a:bodyPr/>
          <a:lstStyle/>
          <a:p>
            <a:endParaRPr lang="pl-PL" dirty="0" smtClean="0"/>
          </a:p>
          <a:p>
            <a:r>
              <a:rPr lang="pl-PL" dirty="0" smtClean="0"/>
              <a:t>Wykonaj kartę pracy do katechezy 13.</a:t>
            </a:r>
          </a:p>
          <a:p>
            <a:r>
              <a:rPr lang="pl-PL" dirty="0" smtClean="0"/>
              <a:t>Zdjęcia pracy wyślij do mnie. Szczęś</a:t>
            </a:r>
            <a:r>
              <a:rPr lang="pl-PL" dirty="0"/>
              <a:t>ć</a:t>
            </a:r>
            <a:r>
              <a:rPr lang="pl-PL" dirty="0" smtClean="0"/>
              <a:t> Boże!</a:t>
            </a:r>
          </a:p>
          <a:p>
            <a:r>
              <a:rPr lang="pl-PL" dirty="0" smtClean="0"/>
              <a:t>Monika Piwowarczyk</a:t>
            </a:r>
            <a:endParaRPr lang="pl-PL" dirty="0"/>
          </a:p>
        </p:txBody>
      </p:sp>
      <p:pic>
        <p:nvPicPr>
          <p:cNvPr id="4" name="Obraz 3" descr="Słonko Słoneczko Słońce - Darmowy obraz na Pixabay"/>
          <p:cNvPicPr/>
          <p:nvPr/>
        </p:nvPicPr>
        <p:blipFill>
          <a:blip r:embed="rId2">
            <a:extLst>
              <a:ext uri="{28A0092B-C50C-407E-A947-70E740481C1C}">
                <a14:useLocalDpi xmlns:a14="http://schemas.microsoft.com/office/drawing/2010/main" val="0"/>
              </a:ext>
            </a:extLst>
          </a:blip>
          <a:srcRect/>
          <a:stretch>
            <a:fillRect/>
          </a:stretch>
        </p:blipFill>
        <p:spPr bwMode="auto">
          <a:xfrm>
            <a:off x="4499992" y="2924944"/>
            <a:ext cx="3744416" cy="3600400"/>
          </a:xfrm>
          <a:prstGeom prst="rect">
            <a:avLst/>
          </a:prstGeom>
          <a:noFill/>
          <a:ln>
            <a:noFill/>
          </a:ln>
        </p:spPr>
      </p:pic>
    </p:spTree>
    <p:extLst>
      <p:ext uri="{BB962C8B-B14F-4D97-AF65-F5344CB8AC3E}">
        <p14:creationId xmlns:p14="http://schemas.microsoft.com/office/powerpoint/2010/main" val="2977976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4638"/>
            <a:ext cx="8219256" cy="778098"/>
          </a:xfrm>
          <a:solidFill>
            <a:srgbClr val="FFFF00"/>
          </a:solidFill>
        </p:spPr>
        <p:txBody>
          <a:bodyPr>
            <a:normAutofit/>
          </a:bodyPr>
          <a:lstStyle/>
          <a:p>
            <a:r>
              <a:rPr lang="pl-PL" sz="3200" dirty="0" smtClean="0"/>
              <a:t>1. Modlitwa: w Imię Ojca, i Syna i Ducha Św. …..</a:t>
            </a:r>
            <a:endParaRPr lang="pl-PL" sz="3200" dirty="0"/>
          </a:p>
        </p:txBody>
      </p:sp>
      <p:sp>
        <p:nvSpPr>
          <p:cNvPr id="3" name="Symbol zastępczy zawartości 2"/>
          <p:cNvSpPr>
            <a:spLocks noGrp="1"/>
          </p:cNvSpPr>
          <p:nvPr>
            <p:ph idx="1"/>
          </p:nvPr>
        </p:nvSpPr>
        <p:spPr>
          <a:xfrm>
            <a:off x="331470" y="1052736"/>
            <a:ext cx="8633018" cy="5688632"/>
          </a:xfrm>
          <a:solidFill>
            <a:srgbClr val="FFFF99"/>
          </a:solidFill>
        </p:spPr>
        <p:txBody>
          <a:bodyPr/>
          <a:lstStyle/>
          <a:p>
            <a:r>
              <a:rPr lang="pl-PL" dirty="0" smtClean="0"/>
              <a:t>2. </a:t>
            </a:r>
            <a:r>
              <a:rPr lang="pl-PL" sz="2800" dirty="0" smtClean="0"/>
              <a:t>Wprowadzenie: Na dzisiejszej katechezie poznamy różne  domki. Dla nas jeden  jest szczególny. To domek Pana Jezusa. Ale najpierw  powiedz, jak nazywają  się te domki, a potem dowiesz się, jak nazywa się domek,  </a:t>
            </a:r>
            <a:br>
              <a:rPr lang="pl-PL" sz="2800" dirty="0" smtClean="0"/>
            </a:br>
            <a:r>
              <a:rPr lang="pl-PL" sz="2800" dirty="0" smtClean="0"/>
              <a:t>w którym ukrył się Pan Jezus.</a:t>
            </a:r>
          </a:p>
          <a:p>
            <a:endParaRPr lang="pl-PL" dirty="0"/>
          </a:p>
        </p:txBody>
      </p:sp>
      <p:pic>
        <p:nvPicPr>
          <p:cNvPr id="4" name="Obraz 3" descr="Kolorowanki: Iglo do druku za darmo dla dzieci, przedszkolaków"/>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293094"/>
            <a:ext cx="2627784" cy="1609973"/>
          </a:xfrm>
          <a:prstGeom prst="rect">
            <a:avLst/>
          </a:prstGeom>
          <a:noFill/>
          <a:ln w="12700">
            <a:solidFill>
              <a:schemeClr val="tx1"/>
            </a:solidFill>
          </a:ln>
        </p:spPr>
      </p:pic>
      <p:pic>
        <p:nvPicPr>
          <p:cNvPr id="5" name="Obraz 4" descr="Domy i mieszkania - Kolorowanki do druku"/>
          <p:cNvPicPr/>
          <p:nvPr/>
        </p:nvPicPr>
        <p:blipFill>
          <a:blip r:embed="rId3">
            <a:extLst>
              <a:ext uri="{28A0092B-C50C-407E-A947-70E740481C1C}">
                <a14:useLocalDpi xmlns:a14="http://schemas.microsoft.com/office/drawing/2010/main" val="0"/>
              </a:ext>
            </a:extLst>
          </a:blip>
          <a:srcRect/>
          <a:stretch>
            <a:fillRect/>
          </a:stretch>
        </p:blipFill>
        <p:spPr bwMode="auto">
          <a:xfrm>
            <a:off x="2483768" y="3356992"/>
            <a:ext cx="1800726" cy="2397244"/>
          </a:xfrm>
          <a:prstGeom prst="rect">
            <a:avLst/>
          </a:prstGeom>
          <a:noFill/>
          <a:ln w="12700">
            <a:solidFill>
              <a:schemeClr val="tx1"/>
            </a:solidFill>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9952" y="4293092"/>
            <a:ext cx="2537052" cy="20097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7004" y="3258348"/>
            <a:ext cx="2382130" cy="18397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7837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74638"/>
            <a:ext cx="8147248" cy="850106"/>
          </a:xfrm>
          <a:solidFill>
            <a:srgbClr val="FFFF00"/>
          </a:solidFill>
        </p:spPr>
        <p:txBody>
          <a:bodyPr>
            <a:normAutofit/>
          </a:bodyPr>
          <a:lstStyle/>
          <a:p>
            <a:r>
              <a:rPr lang="pl-PL" sz="3200" dirty="0" smtClean="0"/>
              <a:t>Opowiadanie Wojtuś szuka Pana Jezusa</a:t>
            </a:r>
            <a:endParaRPr lang="pl-PL" sz="3200" dirty="0"/>
          </a:p>
        </p:txBody>
      </p:sp>
      <p:sp>
        <p:nvSpPr>
          <p:cNvPr id="3" name="Symbol zastępczy zawartości 2"/>
          <p:cNvSpPr>
            <a:spLocks noGrp="1"/>
          </p:cNvSpPr>
          <p:nvPr>
            <p:ph idx="1"/>
          </p:nvPr>
        </p:nvSpPr>
        <p:spPr>
          <a:xfrm>
            <a:off x="323528" y="980728"/>
            <a:ext cx="8496944" cy="5544616"/>
          </a:xfrm>
          <a:solidFill>
            <a:srgbClr val="FFFF66"/>
          </a:solidFill>
        </p:spPr>
        <p:txBody>
          <a:bodyPr>
            <a:normAutofit fontScale="77500" lnSpcReduction="20000"/>
          </a:bodyPr>
          <a:lstStyle/>
          <a:p>
            <a:r>
              <a:rPr lang="pl-PL" dirty="0" smtClean="0"/>
              <a:t>Wojtek był mądrym chłopcem. Koledzy go podziwiali, bo potrafił odpowiedzieć na wszystkie pytania pani w przedszkolu. Pewnego razu pani katechetka powiedziała, że Pan Jezus mieszka w kościele. Wojtek był ciekawy i chciał zobaczyć Pana Jezusa. Po południu, a dzień był  wtedy długi – Wojtek poprosił mamę, czy może pójść do kościoła. Oczywiście było blisko, więc mama zgodziła się. Wojtek założył swój długi kowbojski płaszcz i indiański kapelusz </a:t>
            </a:r>
            <a:br>
              <a:rPr lang="pl-PL" dirty="0" smtClean="0"/>
            </a:br>
            <a:r>
              <a:rPr lang="pl-PL" dirty="0" smtClean="0"/>
              <a:t>z pióropuszem. Mama roześmiała się: Ależ Wojtuś, w tym ubraniu chcesz iść do kościoła? Chłopiec nic nie odpowiedział, był bardzo przejęty. Wojtuś szybko wybiegł z domu i przy kościele spotkał Piotrka. Zdradził mu sekret: „Idę szukać Pana Jezusa”</a:t>
            </a:r>
          </a:p>
          <a:p>
            <a:r>
              <a:rPr lang="pl-PL" dirty="0" smtClean="0"/>
              <a:t>Obaj chłopcy ostrożnie na paluszkach wślizgnęli się do kościoła. Było ciemno, rozglądali się wokół, zaglądali kolejno pod wszystkie szafki, ławki, ale nigdzie nie było Pana Jezusa.</a:t>
            </a:r>
          </a:p>
          <a:p>
            <a:endParaRPr lang="pl-PL" dirty="0"/>
          </a:p>
        </p:txBody>
      </p:sp>
    </p:spTree>
    <p:extLst>
      <p:ext uri="{BB962C8B-B14F-4D97-AF65-F5344CB8AC3E}">
        <p14:creationId xmlns:p14="http://schemas.microsoft.com/office/powerpoint/2010/main" val="2554611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274638"/>
            <a:ext cx="7931224" cy="346050"/>
          </a:xfrm>
        </p:spPr>
        <p:txBody>
          <a:bodyPr>
            <a:normAutofit fontScale="90000"/>
          </a:bodyPr>
          <a:lstStyle/>
          <a:p>
            <a:endParaRPr lang="pl-PL" dirty="0"/>
          </a:p>
        </p:txBody>
      </p:sp>
      <p:sp>
        <p:nvSpPr>
          <p:cNvPr id="3" name="Symbol zastępczy zawartości 2"/>
          <p:cNvSpPr>
            <a:spLocks noGrp="1"/>
          </p:cNvSpPr>
          <p:nvPr>
            <p:ph idx="1"/>
          </p:nvPr>
        </p:nvSpPr>
        <p:spPr>
          <a:xfrm>
            <a:off x="395536" y="260648"/>
            <a:ext cx="8568952" cy="6480720"/>
          </a:xfrm>
          <a:solidFill>
            <a:srgbClr val="FFFF66"/>
          </a:solidFill>
        </p:spPr>
        <p:txBody>
          <a:bodyPr>
            <a:normAutofit fontScale="77500" lnSpcReduction="20000"/>
          </a:bodyPr>
          <a:lstStyle/>
          <a:p>
            <a:r>
              <a:rPr lang="pl-PL" dirty="0" smtClean="0"/>
              <a:t>Wojtuś był coraz bardziej zawiedziony. Nagle w starym kościele coś zaskrzypiało, wtedy ciarki mu przeszły po plecach. Pomyślał, że skoro ksiądz wychodzi z zakrystii, to może tam mieszka Jezus. Ale nie. Nagle posłyszał: „ Czy kogoś szukasz </a:t>
            </a:r>
            <a:r>
              <a:rPr lang="pl-PL" dirty="0" err="1" smtClean="0"/>
              <a:t>chłopcze</a:t>
            </a:r>
            <a:r>
              <a:rPr lang="pl-PL" dirty="0" smtClean="0"/>
              <a:t>”? Aż podskoczył ze strachu. To był ksiądz, modlił się w bocznej ławce i już dłuższy czas przyglądał się Wojtkowi.</a:t>
            </a:r>
          </a:p>
          <a:p>
            <a:r>
              <a:rPr lang="pl-PL" dirty="0" smtClean="0"/>
              <a:t>- Ach to ty, Wojtku. Czego szukasz?</a:t>
            </a:r>
          </a:p>
          <a:p>
            <a:r>
              <a:rPr lang="pl-PL" dirty="0" smtClean="0"/>
              <a:t>-  Chciałem sprawdzić, czy to prawda – odpowiedział Wojtek</a:t>
            </a:r>
          </a:p>
          <a:p>
            <a:r>
              <a:rPr lang="pl-PL" dirty="0" smtClean="0"/>
              <a:t>- Co chcesz sprawdzić? </a:t>
            </a:r>
          </a:p>
          <a:p>
            <a:r>
              <a:rPr lang="pl-PL" dirty="0" smtClean="0"/>
              <a:t>Piotruś odpowiedział: „On szuka Pana Jezusa, proszę księdza”. A więc rozumiem, dlaczego masz taki strój. Pewnie chciałeś być bardziej odważny. Chodźcie, pokażę wam, gdzie mieszka Pan Jezus. I poprowadził ich  aż za ołtarz, tam gdzie chodzą ministranci, gdzie żaden z nich jeszcze nie był.</a:t>
            </a:r>
          </a:p>
          <a:p>
            <a:r>
              <a:rPr lang="pl-PL" dirty="0" smtClean="0"/>
              <a:t>Już blisko ołtarza ksiądz ukląkł i schylił się nisko. Wojtek oczywiście  zrobił to samo, ale Piotruś łamaga, znowu o coś zaczepił i leżał jak długi.  Ksiądz wymawiał jakąś modlitwę: „</a:t>
            </a:r>
            <a:r>
              <a:rPr lang="pl-PL" b="1" dirty="0" smtClean="0">
                <a:solidFill>
                  <a:srgbClr val="FF0000"/>
                </a:solidFill>
              </a:rPr>
              <a:t>Niechaj będzie pochwalony Przenajświętszy Sakrament….</a:t>
            </a:r>
            <a:r>
              <a:rPr lang="pl-PL" dirty="0" smtClean="0"/>
              <a:t> </a:t>
            </a:r>
            <a:endParaRPr lang="pl-PL" dirty="0"/>
          </a:p>
        </p:txBody>
      </p:sp>
    </p:spTree>
    <p:extLst>
      <p:ext uri="{BB962C8B-B14F-4D97-AF65-F5344CB8AC3E}">
        <p14:creationId xmlns:p14="http://schemas.microsoft.com/office/powerpoint/2010/main" val="3683970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4638"/>
            <a:ext cx="8219256" cy="418058"/>
          </a:xfrm>
        </p:spPr>
        <p:txBody>
          <a:bodyPr>
            <a:normAutofit fontScale="90000"/>
          </a:bodyPr>
          <a:lstStyle/>
          <a:p>
            <a:endParaRPr lang="pl-PL"/>
          </a:p>
        </p:txBody>
      </p:sp>
      <p:sp>
        <p:nvSpPr>
          <p:cNvPr id="3" name="Symbol zastępczy zawartości 2"/>
          <p:cNvSpPr>
            <a:spLocks noGrp="1"/>
          </p:cNvSpPr>
          <p:nvPr>
            <p:ph idx="1"/>
          </p:nvPr>
        </p:nvSpPr>
        <p:spPr>
          <a:xfrm>
            <a:off x="395536" y="260648"/>
            <a:ext cx="8568952" cy="6480720"/>
          </a:xfrm>
          <a:solidFill>
            <a:srgbClr val="FFFF66"/>
          </a:solidFill>
        </p:spPr>
        <p:txBody>
          <a:bodyPr>
            <a:normAutofit fontScale="70000" lnSpcReduction="20000"/>
          </a:bodyPr>
          <a:lstStyle/>
          <a:p>
            <a:r>
              <a:rPr lang="pl-PL" dirty="0" smtClean="0"/>
              <a:t>Wojtek udawał, że mówi za księdzem. Potem ksiądz wstał i tłumaczył chłopcom, że Najświętszy Sakrament, to inaczej ukryty Jezus i że tutaj jest jego domek. Wojtek zaraz spytał, czy ksiądz  ma kluczyk </a:t>
            </a:r>
            <a:br>
              <a:rPr lang="pl-PL" dirty="0" smtClean="0"/>
            </a:br>
            <a:r>
              <a:rPr lang="pl-PL" dirty="0" smtClean="0"/>
              <a:t>i czy może otworzyć, bo on chciałby zobaczyć Pana Jezusa. Ksiądz nie mógł teraz otworzyć. Powiedział tylko, żeby uwierzyli na słowo. Wojtek drapał się po głowie…. Coś tutaj nie pasowało…..Przecież Jezus stworzył świat? Jak on się tutaj zmieścił?</a:t>
            </a:r>
          </a:p>
          <a:p>
            <a:r>
              <a:rPr lang="pl-PL" dirty="0" smtClean="0"/>
              <a:t>- Jezus ukrył się tutaj w opłatku, aby wszyscy mogli go przyjmować, jak mama i babcia.</a:t>
            </a:r>
          </a:p>
          <a:p>
            <a:r>
              <a:rPr lang="pl-PL" dirty="0" smtClean="0"/>
              <a:t>Ksiądz powiedział: Kiedy ktoś jest chory, albo umiera wtedy muszę szybko zanieść mu ten opłatek. Dlatego Jezus jest tutaj. Jego mały domek nazywa się </a:t>
            </a:r>
            <a:r>
              <a:rPr lang="pl-PL" b="1" dirty="0" smtClean="0">
                <a:solidFill>
                  <a:srgbClr val="FF0000"/>
                </a:solidFill>
              </a:rPr>
              <a:t>TABERNAKULUM</a:t>
            </a:r>
            <a:r>
              <a:rPr lang="pl-PL" dirty="0" smtClean="0"/>
              <a:t>. I zawsze pali się przy nim czerwona lampka, abyśmy wiedzieli, gdzie go odnaleźć i że tu jest Bóg, więc trzeba uklęknąć. </a:t>
            </a:r>
          </a:p>
          <a:p>
            <a:r>
              <a:rPr lang="pl-PL" dirty="0" smtClean="0"/>
              <a:t>-Nie bardzo rozumiem, po co się ukrywać?</a:t>
            </a:r>
          </a:p>
          <a:p>
            <a:r>
              <a:rPr lang="pl-PL" dirty="0" smtClean="0"/>
              <a:t>Piotruś, chociaż był mniejszy złapał się za głowę: -Jejku, wojtek, co ty za Indianin, jak ty nie wiesz po co się ukrywać. Jezus przyjdzie do każdego, i nikt się go nie boi!</a:t>
            </a:r>
          </a:p>
          <a:p>
            <a:r>
              <a:rPr lang="pl-PL" b="1" dirty="0" smtClean="0">
                <a:solidFill>
                  <a:srgbClr val="FF0000"/>
                </a:solidFill>
              </a:rPr>
              <a:t>- A ta czerwona lampka- </a:t>
            </a:r>
            <a:r>
              <a:rPr lang="pl-PL" dirty="0" smtClean="0"/>
              <a:t>dodał ksiądz- przypomina nam,  że ukryty Jezus, to jest Bóg i trzeba przed nim uklęknąć.</a:t>
            </a:r>
            <a:endParaRPr lang="pl-PL" dirty="0"/>
          </a:p>
        </p:txBody>
      </p:sp>
    </p:spTree>
    <p:extLst>
      <p:ext uri="{BB962C8B-B14F-4D97-AF65-F5344CB8AC3E}">
        <p14:creationId xmlns:p14="http://schemas.microsoft.com/office/powerpoint/2010/main" val="2306892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74638"/>
            <a:ext cx="8291264" cy="994122"/>
          </a:xfrm>
          <a:solidFill>
            <a:srgbClr val="FFFF00"/>
          </a:solidFill>
        </p:spPr>
        <p:txBody>
          <a:bodyPr>
            <a:normAutofit/>
          </a:bodyPr>
          <a:lstStyle/>
          <a:p>
            <a:r>
              <a:rPr lang="pl-PL" b="1" dirty="0" smtClean="0"/>
              <a:t>ROZWINIĘCIE</a:t>
            </a:r>
            <a:endParaRPr lang="pl-PL" b="1" dirty="0"/>
          </a:p>
        </p:txBody>
      </p:sp>
      <p:sp>
        <p:nvSpPr>
          <p:cNvPr id="3" name="Symbol zastępczy zawartości 2"/>
          <p:cNvSpPr>
            <a:spLocks noGrp="1"/>
          </p:cNvSpPr>
          <p:nvPr>
            <p:ph idx="1"/>
          </p:nvPr>
        </p:nvSpPr>
        <p:spPr>
          <a:xfrm>
            <a:off x="539552" y="1268760"/>
            <a:ext cx="8208912" cy="5112568"/>
          </a:xfrm>
          <a:solidFill>
            <a:srgbClr val="FFFF66"/>
          </a:solidFill>
        </p:spPr>
        <p:txBody>
          <a:bodyPr>
            <a:normAutofit lnSpcReduction="10000"/>
          </a:bodyPr>
          <a:lstStyle/>
          <a:p>
            <a:endParaRPr lang="pl-PL" dirty="0" smtClean="0"/>
          </a:p>
          <a:p>
            <a:r>
              <a:rPr lang="pl-PL" dirty="0" smtClean="0"/>
              <a:t>Po swoim zmartwychwstaniu Pan Jezus dał swoim apostołom nakaz, aby szli na cały świat i nauczali  o Nim wszystkim ludziom. Powiedział:</a:t>
            </a:r>
          </a:p>
          <a:p>
            <a:pPr algn="ctr"/>
            <a:r>
              <a:rPr lang="pl-PL" sz="4400" b="1" dirty="0" smtClean="0">
                <a:latin typeface="Arial Black" panose="020B0A04020102020204" pitchFamily="34" charset="0"/>
              </a:rPr>
              <a:t>„A oto ja jestem z Wami przez wszystkie dni, aż do skończenia świata” . </a:t>
            </a:r>
            <a:br>
              <a:rPr lang="pl-PL" sz="4400" b="1" dirty="0" smtClean="0">
                <a:latin typeface="Arial Black" panose="020B0A04020102020204" pitchFamily="34" charset="0"/>
              </a:rPr>
            </a:br>
            <a:r>
              <a:rPr lang="pl-PL" sz="4400" b="1" dirty="0" smtClean="0">
                <a:latin typeface="Arial Black" panose="020B0A04020102020204" pitchFamily="34" charset="0"/>
              </a:rPr>
              <a:t>Mt 28, 20</a:t>
            </a:r>
            <a:endParaRPr lang="pl-PL" sz="4400" b="1" dirty="0">
              <a:latin typeface="Arial Black" panose="020B0A04020102020204" pitchFamily="34" charset="0"/>
            </a:endParaRPr>
          </a:p>
        </p:txBody>
      </p:sp>
    </p:spTree>
    <p:extLst>
      <p:ext uri="{BB962C8B-B14F-4D97-AF65-F5344CB8AC3E}">
        <p14:creationId xmlns:p14="http://schemas.microsoft.com/office/powerpoint/2010/main" val="3999674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395536" y="404664"/>
            <a:ext cx="8291264" cy="5721499"/>
          </a:xfrm>
          <a:solidFill>
            <a:srgbClr val="FFFF66"/>
          </a:solidFill>
        </p:spPr>
        <p:txBody>
          <a:bodyPr>
            <a:normAutofit/>
          </a:bodyPr>
          <a:lstStyle/>
          <a:p>
            <a:endParaRPr lang="pl-PL" dirty="0" smtClean="0"/>
          </a:p>
          <a:p>
            <a:r>
              <a:rPr lang="pl-PL" dirty="0" smtClean="0"/>
              <a:t>Pan Jezus jest obecny wszędzie, lecz najbardziej w opłatku, nad którym kapłan wypowiada słowa Jezusa</a:t>
            </a:r>
            <a:r>
              <a:rPr lang="pl-PL" dirty="0"/>
              <a:t>: Bierzcie i jedzcie…. To jest Ciało </a:t>
            </a:r>
            <a:r>
              <a:rPr lang="pl-PL" dirty="0" smtClean="0"/>
              <a:t>moje”. Ksiądz rozdaje ludziom opłatki i mówimy, że jest to Komunia święta, </a:t>
            </a:r>
            <a:br>
              <a:rPr lang="pl-PL" dirty="0" smtClean="0"/>
            </a:br>
            <a:r>
              <a:rPr lang="pl-PL" dirty="0" smtClean="0"/>
              <a:t>a resztę opłatków zamyka  w kielichu </a:t>
            </a:r>
            <a:br>
              <a:rPr lang="pl-PL" dirty="0" smtClean="0"/>
            </a:br>
            <a:r>
              <a:rPr lang="pl-PL" dirty="0" smtClean="0"/>
              <a:t>i umieszcza </a:t>
            </a:r>
            <a:r>
              <a:rPr lang="pl-PL" dirty="0" smtClean="0">
                <a:solidFill>
                  <a:schemeClr val="accent6">
                    <a:lumMod val="75000"/>
                  </a:schemeClr>
                </a:solidFill>
              </a:rPr>
              <a:t>w domku ze złota nazywanym </a:t>
            </a:r>
            <a:r>
              <a:rPr lang="pl-PL" b="1" dirty="0" smtClean="0">
                <a:solidFill>
                  <a:schemeClr val="accent6">
                    <a:lumMod val="75000"/>
                  </a:schemeClr>
                </a:solidFill>
                <a:latin typeface="Arial Black" panose="020B0A04020102020204" pitchFamily="34" charset="0"/>
              </a:rPr>
              <a:t>TABERNAKULUM.</a:t>
            </a:r>
            <a:endParaRPr lang="pl-PL" b="1" dirty="0">
              <a:solidFill>
                <a:schemeClr val="accent6">
                  <a:lumMod val="75000"/>
                </a:schemeClr>
              </a:solidFill>
              <a:latin typeface="Arial Black" panose="020B0A04020102020204" pitchFamily="34" charset="0"/>
            </a:endParaRPr>
          </a:p>
        </p:txBody>
      </p:sp>
    </p:spTree>
    <p:extLst>
      <p:ext uri="{BB962C8B-B14F-4D97-AF65-F5344CB8AC3E}">
        <p14:creationId xmlns:p14="http://schemas.microsoft.com/office/powerpoint/2010/main" val="2764237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274638"/>
            <a:ext cx="8075240" cy="994122"/>
          </a:xfrm>
          <a:solidFill>
            <a:srgbClr val="FFFF66"/>
          </a:solidFill>
        </p:spPr>
        <p:txBody>
          <a:bodyPr>
            <a:normAutofit/>
          </a:bodyPr>
          <a:lstStyle/>
          <a:p>
            <a:r>
              <a:rPr lang="pl-PL" sz="4000" dirty="0" smtClean="0"/>
              <a:t>TABERNAKULUM</a:t>
            </a:r>
            <a:endParaRPr lang="pl-PL" sz="4000" dirty="0"/>
          </a:p>
        </p:txBody>
      </p:sp>
      <p:sp>
        <p:nvSpPr>
          <p:cNvPr id="3" name="Symbol zastępczy zawartości 2"/>
          <p:cNvSpPr>
            <a:spLocks noGrp="1"/>
          </p:cNvSpPr>
          <p:nvPr>
            <p:ph idx="1"/>
          </p:nvPr>
        </p:nvSpPr>
        <p:spPr>
          <a:xfrm>
            <a:off x="395536" y="1340768"/>
            <a:ext cx="8568952" cy="5256584"/>
          </a:xfrm>
          <a:solidFill>
            <a:srgbClr val="00B0F0"/>
          </a:solidFill>
        </p:spPr>
        <p:txBody>
          <a:bodyPr/>
          <a:lstStyle/>
          <a:p>
            <a:pPr marL="0" indent="0">
              <a:buNone/>
            </a:pPr>
            <a:r>
              <a:rPr lang="pl-PL" dirty="0" smtClean="0"/>
              <a:t>Wojtek już wie, gdzie jest tabernakulum </a:t>
            </a:r>
            <a:br>
              <a:rPr lang="pl-PL" dirty="0" smtClean="0"/>
            </a:br>
            <a:r>
              <a:rPr lang="pl-PL" dirty="0" smtClean="0"/>
              <a:t>w kościele, i na pewno </a:t>
            </a:r>
            <a:br>
              <a:rPr lang="pl-PL" dirty="0" smtClean="0"/>
            </a:br>
            <a:r>
              <a:rPr lang="pl-PL" dirty="0" smtClean="0"/>
              <a:t>nie będzie szukał Pana </a:t>
            </a:r>
            <a:r>
              <a:rPr lang="pl-PL" dirty="0"/>
              <a:t>J</a:t>
            </a:r>
            <a:r>
              <a:rPr lang="pl-PL" dirty="0" smtClean="0"/>
              <a:t>ezusa </a:t>
            </a:r>
            <a:br>
              <a:rPr lang="pl-PL" dirty="0" smtClean="0"/>
            </a:br>
            <a:r>
              <a:rPr lang="pl-PL" dirty="0" smtClean="0"/>
              <a:t>pod ławką czy w zakrystii. </a:t>
            </a:r>
            <a:br>
              <a:rPr lang="pl-PL" dirty="0" smtClean="0"/>
            </a:br>
            <a:r>
              <a:rPr lang="pl-PL" dirty="0" smtClean="0"/>
              <a:t>A wy? Czy wiecie, gdzie </a:t>
            </a:r>
            <a:br>
              <a:rPr lang="pl-PL" dirty="0" smtClean="0"/>
            </a:br>
            <a:r>
              <a:rPr lang="pl-PL" dirty="0" smtClean="0"/>
              <a:t>trzeba szukać Pana Jezusa </a:t>
            </a:r>
            <a:br>
              <a:rPr lang="pl-PL" dirty="0" smtClean="0"/>
            </a:br>
            <a:r>
              <a:rPr lang="pl-PL" dirty="0" smtClean="0"/>
              <a:t>i jak wygląda </a:t>
            </a:r>
            <a:br>
              <a:rPr lang="pl-PL" dirty="0" smtClean="0"/>
            </a:br>
            <a:r>
              <a:rPr lang="pl-PL" b="1" dirty="0" smtClean="0">
                <a:solidFill>
                  <a:srgbClr val="FF0000"/>
                </a:solidFill>
              </a:rPr>
              <a:t>Tabernakulum?</a:t>
            </a:r>
            <a:endParaRPr lang="pl-PL" b="1" dirty="0">
              <a:solidFill>
                <a:srgbClr val="FF0000"/>
              </a:solidFill>
            </a:endParaRPr>
          </a:p>
        </p:txBody>
      </p:sp>
      <p:pic>
        <p:nvPicPr>
          <p:cNvPr id="4" name="Obraz 3" descr="Jesteśmy w rodzinie Pana Jezusa - PDF Darmowe pobieranie"/>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348880"/>
            <a:ext cx="3456384" cy="4049628"/>
          </a:xfrm>
          <a:prstGeom prst="rect">
            <a:avLst/>
          </a:prstGeom>
          <a:noFill/>
          <a:ln w="28575">
            <a:solidFill>
              <a:schemeClr val="tx1"/>
            </a:solidFill>
          </a:ln>
        </p:spPr>
      </p:pic>
    </p:spTree>
    <p:extLst>
      <p:ext uri="{BB962C8B-B14F-4D97-AF65-F5344CB8AC3E}">
        <p14:creationId xmlns:p14="http://schemas.microsoft.com/office/powerpoint/2010/main" val="2600884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4638"/>
            <a:ext cx="8219256" cy="562074"/>
          </a:xfrm>
        </p:spPr>
        <p:txBody>
          <a:bodyPr>
            <a:normAutofit fontScale="90000"/>
          </a:bodyPr>
          <a:lstStyle/>
          <a:p>
            <a:endParaRPr lang="pl-PL" dirty="0"/>
          </a:p>
        </p:txBody>
      </p:sp>
      <p:pic>
        <p:nvPicPr>
          <p:cNvPr id="4" name="Symbol zastępczy zawartości 3" descr="TABERNAKULUM Z MIEJSCEM NA HOSTIE 40 CM - TABERNAKULA - dlakatolika.p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124744"/>
            <a:ext cx="3240360" cy="3312368"/>
          </a:xfrm>
          <a:prstGeom prst="rect">
            <a:avLst/>
          </a:prstGeom>
          <a:noFill/>
          <a:ln w="28575">
            <a:solidFill>
              <a:schemeClr val="tx1"/>
            </a:solidFill>
          </a:ln>
        </p:spPr>
      </p:pic>
      <p:pic>
        <p:nvPicPr>
          <p:cNvPr id="5" name="Obraz 4" descr="Znalezione obrazy dla zapytania tabernakulum rysunek | Obrazy ..."/>
          <p:cNvPicPr/>
          <p:nvPr/>
        </p:nvPicPr>
        <p:blipFill>
          <a:blip r:embed="rId3">
            <a:extLst>
              <a:ext uri="{28A0092B-C50C-407E-A947-70E740481C1C}">
                <a14:useLocalDpi xmlns:a14="http://schemas.microsoft.com/office/drawing/2010/main" val="0"/>
              </a:ext>
            </a:extLst>
          </a:blip>
          <a:srcRect/>
          <a:stretch>
            <a:fillRect/>
          </a:stretch>
        </p:blipFill>
        <p:spPr bwMode="auto">
          <a:xfrm>
            <a:off x="3923928" y="3068960"/>
            <a:ext cx="4392488" cy="3528392"/>
          </a:xfrm>
          <a:prstGeom prst="rect">
            <a:avLst/>
          </a:prstGeom>
          <a:noFill/>
          <a:ln w="28575">
            <a:solidFill>
              <a:schemeClr val="tx1"/>
            </a:solidFill>
          </a:ln>
        </p:spPr>
      </p:pic>
    </p:spTree>
    <p:extLst>
      <p:ext uri="{BB962C8B-B14F-4D97-AF65-F5344CB8AC3E}">
        <p14:creationId xmlns:p14="http://schemas.microsoft.com/office/powerpoint/2010/main" val="2018465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623</Words>
  <Application>Microsoft Office PowerPoint</Application>
  <PresentationFormat>Pokaz na ekranie (4:3)</PresentationFormat>
  <Paragraphs>57</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 pakietu Office</vt:lpstr>
      <vt:lpstr>Katecheza 13 </vt:lpstr>
      <vt:lpstr>1. Modlitwa: w Imię Ojca, i Syna i Ducha Św. …..</vt:lpstr>
      <vt:lpstr>Opowiadanie Wojtuś szuka Pana Jezusa</vt:lpstr>
      <vt:lpstr>Prezentacja programu PowerPoint</vt:lpstr>
      <vt:lpstr>Prezentacja programu PowerPoint</vt:lpstr>
      <vt:lpstr>ROZWINIĘCIE</vt:lpstr>
      <vt:lpstr>Prezentacja programu PowerPoint</vt:lpstr>
      <vt:lpstr>TABERNAKULUM</vt:lpstr>
      <vt:lpstr>Prezentacja programu PowerPoint</vt:lpstr>
      <vt:lpstr>ZASTOSOWANIE ŻYCIOWE</vt:lpstr>
      <vt:lpstr>A teraz powtórz razem ze mną!</vt:lpstr>
      <vt:lpstr> A teraz zapamiętaj ….</vt:lpstr>
      <vt:lpstr>Obejrzyj https://dominikanie.pl/video/pandziochy/pandziochy-40-o-tabernakulum/</vt:lpstr>
      <vt:lpstr>Zadanie dla dzieci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User</dc:creator>
  <cp:lastModifiedBy>User</cp:lastModifiedBy>
  <cp:revision>14</cp:revision>
  <dcterms:created xsi:type="dcterms:W3CDTF">2020-05-07T06:53:04Z</dcterms:created>
  <dcterms:modified xsi:type="dcterms:W3CDTF">2020-05-10T16:44:10Z</dcterms:modified>
</cp:coreProperties>
</file>