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1" r:id="rId5"/>
    <p:sldId id="269" r:id="rId6"/>
    <p:sldId id="272" r:id="rId7"/>
    <p:sldId id="257" r:id="rId8"/>
    <p:sldId id="276" r:id="rId9"/>
    <p:sldId id="260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70" r:id="rId18"/>
    <p:sldId id="267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BE172"/>
    <a:srgbClr val="CCE9AD"/>
    <a:srgbClr val="B2DE8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6D4E-37D4-4C27-9E23-4CF32C1FAEB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E868-36B4-44FF-9680-8E7FA1F7E4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8YDmencgo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fTJpBtYLw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l.wikipedia.org/wiki/Plik:Christ_Handing_the_Keys_to_St._Peter_by_Pietro_Perugino_(crop)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pl-PL" dirty="0" smtClean="0"/>
              <a:t>Katecheza 12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40760" cy="213779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Pan </a:t>
            </a:r>
            <a:r>
              <a:rPr lang="pl-PL" b="1" dirty="0">
                <a:solidFill>
                  <a:schemeClr val="tx1"/>
                </a:solidFill>
              </a:rPr>
              <a:t>Jezus wybiera świętego Piotra na swego zastępcę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T. 52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276" y="116632"/>
            <a:ext cx="8359524" cy="1301006"/>
          </a:xfrm>
          <a:solidFill>
            <a:srgbClr val="4BE172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Ojciec Święty</a:t>
            </a:r>
            <a:r>
              <a:rPr lang="pl-PL" b="1" dirty="0" smtClean="0"/>
              <a:t> </a:t>
            </a:r>
            <a:r>
              <a:rPr lang="pl-PL" b="1" dirty="0" smtClean="0"/>
              <a:t>Jan Paweł II </a:t>
            </a:r>
            <a:r>
              <a:rPr lang="pl-PL" dirty="0" smtClean="0"/>
              <a:t>papież Polak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http://www.zrobtosam.com/PulsPol/Puls3/foto.php?arty_id=11174&amp;ref=1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248472" cy="51125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az 5" descr="http://bractwo-kurkowe.pl/gfx/img/12112911574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76" y="1412776"/>
            <a:ext cx="417646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32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4BE172"/>
          </a:solidFill>
        </p:spPr>
        <p:txBody>
          <a:bodyPr/>
          <a:lstStyle/>
          <a:p>
            <a:r>
              <a:rPr lang="pl-PL" dirty="0" smtClean="0"/>
              <a:t>Obecny papież </a:t>
            </a:r>
            <a:r>
              <a:rPr lang="pl-PL" b="1" dirty="0" smtClean="0"/>
              <a:t>Franciszek </a:t>
            </a:r>
            <a:endParaRPr lang="pl-PL" b="1" dirty="0"/>
          </a:p>
        </p:txBody>
      </p:sp>
      <p:pic>
        <p:nvPicPr>
          <p:cNvPr id="5" name="Symbol zastępczy zawartości 4" descr="http://jednosc.com.pl/zdjecia_ksiegarnia_jednosc/To_ja_Franciszek_midi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48472" cy="475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Symbol zastępczy zawartości 5" descr="http://i.wp.pl/a/f/jpeg/30830/papiez_franciszek_afp_600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04456" cy="352839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107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polskieradio.pl/6377eb52-3475-40b6-9ac3-b304375226ab.file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040560" cy="65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static.prsa.pl/images/492b9350-1ad1-4524-bab1-865d3979ba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64896" cy="5976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pl-PL" dirty="0" smtClean="0"/>
              <a:t>OKNO PAPIESKIE</a:t>
            </a:r>
            <a:endParaRPr lang="pl-PL" dirty="0"/>
          </a:p>
        </p:txBody>
      </p:sp>
      <p:pic>
        <p:nvPicPr>
          <p:cNvPr id="4" name="Symbol zastępczy zawartości 3" descr="http://www.niedziela.pl/gifs/n200507_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264696" cy="5805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ncrypted-tbn3.gstatic.com/images?q=tbn:ANd9GcTnhte9JzX0LO9N8ypU_o4mbt9-rErU9dYdZmIecGAx7xq5CBIiS95TT3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s://encrypted-tbn3.gstatic.com/images?q=tbn:ANd9GcQcrkmNSPVSNw85Ur1XRn0uYO9fcbUS37c8uLdAgEzh7jJYY84FTKyR3q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6" y="476672"/>
            <a:ext cx="5804658" cy="3384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ymbol zastępczy zawartości 6" descr="http://foto.favore.pl/2011/3/23/15/291808_1299171594778_n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18520" cy="2735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95" y="1124744"/>
            <a:ext cx="5874694" cy="43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CHORĄGIEWKI PAPIESKIE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4BE172"/>
          </a:solidFill>
        </p:spPr>
        <p:txBody>
          <a:bodyPr/>
          <a:lstStyle/>
          <a:p>
            <a:r>
              <a:rPr lang="pl-PL" dirty="0" smtClean="0"/>
              <a:t>Obejrzyj film o św. Piotrze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B2DE82"/>
          </a:solidFill>
        </p:spPr>
        <p:txBody>
          <a:bodyPr/>
          <a:lstStyle/>
          <a:p>
            <a:r>
              <a:rPr lang="pl-PL" b="1" dirty="0"/>
              <a:t>Święty Piotr Apostoł - z serii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„O </a:t>
            </a:r>
            <a:r>
              <a:rPr lang="pl-PL" b="1" dirty="0"/>
              <a:t>Świętych dla dzieci" (Wyd. PROMYCZEK)</a:t>
            </a:r>
          </a:p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www.youtube.com/watch?v=88YDmencgoo</a:t>
            </a:r>
          </a:p>
          <a:p>
            <a:endParaRPr lang="pl-PL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645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1" y="476673"/>
            <a:ext cx="8712967" cy="5976664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3600" dirty="0" smtClean="0">
                <a:latin typeface="Arial Black" pitchFamily="34" charset="0"/>
              </a:rPr>
              <a:t> </a:t>
            </a:r>
            <a:r>
              <a:rPr lang="pl-PL" sz="3600" dirty="0" smtClean="0">
                <a:latin typeface="Arial Black" pitchFamily="34" charset="0"/>
              </a:rPr>
              <a:t> </a:t>
            </a:r>
            <a:r>
              <a:rPr lang="pl-PL" sz="3600" dirty="0" smtClean="0">
                <a:latin typeface="Arial Black" pitchFamily="34" charset="0"/>
              </a:rPr>
              <a:t>A </a:t>
            </a:r>
            <a:r>
              <a:rPr lang="pl-PL" sz="3600" dirty="0" smtClean="0">
                <a:latin typeface="Arial Black" pitchFamily="34" charset="0"/>
              </a:rPr>
              <a:t>teraz zaśpiewaj: </a:t>
            </a:r>
            <a:br>
              <a:rPr lang="pl-PL" sz="3600" dirty="0" smtClean="0">
                <a:latin typeface="Arial Black" pitchFamily="34" charset="0"/>
              </a:rPr>
            </a:br>
            <a:r>
              <a:rPr lang="pl-PL" sz="3600" dirty="0" smtClean="0">
                <a:latin typeface="Arial Black" pitchFamily="34" charset="0"/>
              </a:rPr>
              <a:t>Bożą </a:t>
            </a:r>
            <a:r>
              <a:rPr lang="pl-PL" sz="3600" dirty="0" smtClean="0">
                <a:latin typeface="Arial Black" pitchFamily="34" charset="0"/>
              </a:rPr>
              <a:t>miłość w sercu mym dzisiaj mam,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3600" dirty="0" smtClean="0">
                <a:latin typeface="Arial Black" pitchFamily="34" charset="0"/>
              </a:rPr>
              <a:t>Tą miłością coraz bardziej kocham Cię.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3600" dirty="0" smtClean="0">
                <a:latin typeface="Arial Black" pitchFamily="34" charset="0"/>
              </a:rPr>
              <a:t>W Tobie widzę też wspaniałość Króla chwał,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3600" dirty="0" smtClean="0">
                <a:latin typeface="Arial Black" pitchFamily="34" charset="0"/>
              </a:rPr>
              <a:t>Bo miłość Bożą w sercu mym dzisiaj mam.</a:t>
            </a:r>
          </a:p>
          <a:p>
            <a:pPr>
              <a:lnSpc>
                <a:spcPct val="150000"/>
              </a:lnSpc>
              <a:buNone/>
            </a:pPr>
            <a:endParaRPr lang="pl-PL" sz="3600" b="1" dirty="0" smtClean="0"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hlinkClick r:id="rId2"/>
              </a:rPr>
              <a:t>https</a:t>
            </a:r>
            <a:r>
              <a:rPr lang="pl-PL" sz="3600" b="1" dirty="0">
                <a:hlinkClick r:id="rId2"/>
              </a:rPr>
              <a:t>://www.youtube.com/watch?v=irfTJpBtYLw</a:t>
            </a:r>
            <a:endParaRPr lang="pl-PL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solidFill>
            <a:srgbClr val="4BE172"/>
          </a:solidFill>
        </p:spPr>
        <p:txBody>
          <a:bodyPr>
            <a:normAutofit/>
          </a:bodyPr>
          <a:lstStyle/>
          <a:p>
            <a:r>
              <a:rPr lang="pl-PL" sz="4000" dirty="0" smtClean="0"/>
              <a:t>Zadanie dla dzieci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72608"/>
          </a:xfrm>
          <a:solidFill>
            <a:srgbClr val="CCE9AD"/>
          </a:solidFill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A. Przepisz </a:t>
            </a:r>
            <a:r>
              <a:rPr lang="pl-PL" dirty="0" smtClean="0"/>
              <a:t>do zeszytu </a:t>
            </a:r>
            <a:r>
              <a:rPr lang="pl-PL" dirty="0" smtClean="0"/>
              <a:t>wyrazy w </a:t>
            </a:r>
            <a:r>
              <a:rPr lang="pl-PL" dirty="0" smtClean="0"/>
              <a:t>dwóch kolumnach i połącz wyrazy w pary różnymi kolorami. </a:t>
            </a:r>
          </a:p>
          <a:p>
            <a:r>
              <a:rPr lang="pl-PL" dirty="0" smtClean="0"/>
              <a:t>Sieci                             uczeń  Jezusa</a:t>
            </a:r>
          </a:p>
          <a:p>
            <a:r>
              <a:rPr lang="pl-PL" dirty="0" err="1" smtClean="0"/>
              <a:t>Kafarnaum</a:t>
            </a:r>
            <a:r>
              <a:rPr lang="pl-PL" dirty="0" smtClean="0"/>
              <a:t>                  rybak    </a:t>
            </a:r>
          </a:p>
          <a:p>
            <a:r>
              <a:rPr lang="pl-PL" dirty="0"/>
              <a:t> </a:t>
            </a:r>
            <a:r>
              <a:rPr lang="pl-PL" dirty="0" smtClean="0"/>
              <a:t>jezioro                         </a:t>
            </a:r>
            <a:r>
              <a:rPr lang="pl-PL" dirty="0" smtClean="0"/>
              <a:t>miasto urodzin Piotra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Piotr                            miasto, w którym </a:t>
            </a:r>
            <a:br>
              <a:rPr lang="pl-PL" dirty="0" smtClean="0"/>
            </a:br>
            <a:r>
              <a:rPr lang="pl-PL" dirty="0" smtClean="0"/>
              <a:t>                                      mieszkał   Piotr     </a:t>
            </a:r>
          </a:p>
          <a:p>
            <a:r>
              <a:rPr lang="pl-PL" dirty="0" smtClean="0"/>
              <a:t>Betsaida                       </a:t>
            </a:r>
            <a:r>
              <a:rPr lang="pl-PL" dirty="0" smtClean="0"/>
              <a:t>Galilejskie</a:t>
            </a:r>
          </a:p>
          <a:p>
            <a:pPr marL="0" indent="0">
              <a:buNone/>
            </a:pPr>
            <a:r>
              <a:rPr lang="pl-PL" smtClean="0"/>
              <a:t>B. Pokoloruj </a:t>
            </a:r>
            <a:r>
              <a:rPr lang="pl-PL" dirty="0" smtClean="0"/>
              <a:t>świętego Piotra w katechizmie t.52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5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B2DE82"/>
          </a:solidFill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1. Witam Was bardzo serdecznie.</a:t>
            </a:r>
          </a:p>
          <a:p>
            <a:pPr marL="0" indent="0">
              <a:buNone/>
            </a:pPr>
            <a:r>
              <a:rPr lang="pl-PL" dirty="0" smtClean="0"/>
              <a:t>2. </a:t>
            </a:r>
            <a:r>
              <a:rPr lang="pl-PL" dirty="0" smtClean="0"/>
              <a:t>Obejrzyj </a:t>
            </a:r>
            <a:r>
              <a:rPr lang="pl-PL" dirty="0" smtClean="0"/>
              <a:t>prezentację o Św. Piotrze.</a:t>
            </a:r>
          </a:p>
          <a:p>
            <a:pPr marL="0" indent="0">
              <a:buNone/>
            </a:pPr>
            <a:r>
              <a:rPr lang="pl-PL" dirty="0" smtClean="0"/>
              <a:t>3. Zapisz temat katechezy w zeszycie.</a:t>
            </a:r>
          </a:p>
          <a:p>
            <a:pPr marL="0" indent="0">
              <a:buNone/>
            </a:pPr>
            <a:r>
              <a:rPr lang="pl-PL" dirty="0" smtClean="0"/>
              <a:t>4. Wykonaj zadanie. </a:t>
            </a:r>
          </a:p>
          <a:p>
            <a:pPr marL="0" indent="0">
              <a:buNone/>
            </a:pPr>
            <a:r>
              <a:rPr lang="pl-PL" dirty="0" smtClean="0"/>
              <a:t>5. Obejrzyjcie filmik z </a:t>
            </a:r>
            <a:r>
              <a:rPr lang="pl-PL" dirty="0" err="1" smtClean="0"/>
              <a:t>youtuba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6. Wykonajcie zadanie. Prace wyślijcie do mnie. </a:t>
            </a:r>
          </a:p>
          <a:p>
            <a:pPr marL="0" indent="0">
              <a:buNone/>
            </a:pPr>
            <a:r>
              <a:rPr lang="pl-PL" dirty="0" smtClean="0"/>
              <a:t>Życzę miłej pracy. Szczęść Boże! Monika Piwowarczyk</a:t>
            </a:r>
          </a:p>
          <a:p>
            <a:endParaRPr lang="pl-PL" dirty="0"/>
          </a:p>
        </p:txBody>
      </p:sp>
      <p:pic>
        <p:nvPicPr>
          <p:cNvPr id="4" name="Obraz 3" descr="Słoneczka | Przedszkole Nr 4 w Chorzow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80831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9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4BE172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O czym powinien pamiętać dobry opiekun?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l-PL" dirty="0" smtClean="0"/>
              <a:t>Aby opiekować się  chorymi</a:t>
            </a:r>
          </a:p>
          <a:p>
            <a:r>
              <a:rPr lang="pl-PL" dirty="0" smtClean="0"/>
              <a:t>Aby z nimi dużo rozmawiać</a:t>
            </a:r>
          </a:p>
          <a:p>
            <a:r>
              <a:rPr lang="pl-PL" dirty="0" smtClean="0"/>
              <a:t>Aby ich  pocieszać</a:t>
            </a:r>
          </a:p>
          <a:p>
            <a:r>
              <a:rPr lang="pl-PL" dirty="0" smtClean="0"/>
              <a:t>Aby bawić się z nimi</a:t>
            </a:r>
          </a:p>
          <a:p>
            <a:r>
              <a:rPr lang="pl-PL" dirty="0" smtClean="0"/>
              <a:t>Aby zaprowadzić dziecko do szkoły</a:t>
            </a:r>
          </a:p>
          <a:p>
            <a:r>
              <a:rPr lang="pl-PL" dirty="0" smtClean="0"/>
              <a:t>Aby pomagać w codziennych obowiązkach</a:t>
            </a:r>
          </a:p>
          <a:p>
            <a:r>
              <a:rPr lang="pl-PL" dirty="0" smtClean="0"/>
              <a:t>Aby okazywać miłość i9 dobro bliźniemu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4BE172"/>
          </a:solidFill>
        </p:spPr>
        <p:txBody>
          <a:bodyPr/>
          <a:lstStyle/>
          <a:p>
            <a:r>
              <a:rPr lang="pl-PL" dirty="0" smtClean="0"/>
              <a:t>Piotr nad Jeziorem Galilejskim </a:t>
            </a:r>
            <a:endParaRPr lang="pl-PL" dirty="0"/>
          </a:p>
        </p:txBody>
      </p:sp>
      <p:pic>
        <p:nvPicPr>
          <p:cNvPr id="4" name="Symbol zastępczy zawartości 3" descr="ŚWIĘTY PIOTR - www.malygosc.p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49685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  <a:solidFill>
            <a:srgbClr val="4BE172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Piotr   rybak, apostoł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8472" cy="5400600"/>
          </a:xfrm>
          <a:solidFill>
            <a:srgbClr val="B2DE82"/>
          </a:solidFill>
        </p:spPr>
        <p:txBody>
          <a:bodyPr>
            <a:normAutofit fontScale="92500"/>
          </a:bodyPr>
          <a:lstStyle/>
          <a:p>
            <a:r>
              <a:rPr lang="pl-PL" dirty="0"/>
              <a:t>Urodził się w Betsaidzie, mieszkał </a:t>
            </a:r>
            <a:r>
              <a:rPr lang="pl-PL" dirty="0" smtClean="0"/>
              <a:t>w </a:t>
            </a:r>
            <a:r>
              <a:rPr lang="pl-PL" dirty="0" err="1"/>
              <a:t>Kafarnaum</a:t>
            </a:r>
            <a:r>
              <a:rPr lang="pl-PL" dirty="0"/>
              <a:t>.</a:t>
            </a:r>
          </a:p>
          <a:p>
            <a:r>
              <a:rPr lang="pl-PL" dirty="0"/>
              <a:t>Był rybakiem. </a:t>
            </a:r>
          </a:p>
          <a:p>
            <a:r>
              <a:rPr lang="pl-PL" dirty="0"/>
              <a:t>Syn Jana (Jona), brat Andrzeja. </a:t>
            </a:r>
          </a:p>
          <a:p>
            <a:r>
              <a:rPr lang="pl-PL" dirty="0"/>
              <a:t>Pan Jezus powołał go nad Jeziorem Galilejskim, kiedy nauczał z Jego łodzi.</a:t>
            </a:r>
          </a:p>
          <a:p>
            <a:r>
              <a:rPr lang="pl-PL" dirty="0"/>
              <a:t>Był skłonny do gniewu.</a:t>
            </a:r>
          </a:p>
          <a:p>
            <a:r>
              <a:rPr lang="pl-PL" dirty="0"/>
              <a:t>Zachwiał się w wierze. Trzykrotnie zaparł się Jezusa. 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44" y="836712"/>
            <a:ext cx="4594355" cy="58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rgbClr val="4BE172"/>
          </a:solidFill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rial Black" pitchFamily="34" charset="0"/>
              </a:rPr>
              <a:t>Pan Jezus ustanowił na ziemi swoim zastępcą Piotra.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rgbClr val="B2DE8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4000" dirty="0" smtClean="0"/>
              <a:t>„</a:t>
            </a:r>
            <a:r>
              <a:rPr lang="pl-PL" sz="4000" dirty="0"/>
              <a:t>Powiedział mu po raz trzeci: czy kochasz Mnie? Zasmucił się Piotr,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że </a:t>
            </a:r>
            <a:r>
              <a:rPr lang="pl-PL" sz="4000" dirty="0"/>
              <a:t>mu po raz trzeci powiedział: Czy kochasz Mnie? I rzekł do Niego: Panie, Ty wszystko wiesz, Ty wiesz, że Cię kocham. Rzekł do niego Jezus: </a:t>
            </a:r>
            <a:r>
              <a:rPr lang="pl-PL" sz="4000" b="1" dirty="0"/>
              <a:t>Paś owce moje!</a:t>
            </a: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164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upload.wikimedia.org/wikipedia/commons/thumb/b/b8/Christ_Handing_the_Keys_to_St._Peter_by_Pietro_Perugino_%28crop%29.jpg/300px-Christ_Handing_the_Keys_to_St._Peter_by_Pietro_Perugino_%28crop%2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200800" cy="56166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Św</a:t>
            </a:r>
            <a:r>
              <a:rPr lang="pl-PL" b="1" dirty="0">
                <a:solidFill>
                  <a:srgbClr val="00B050"/>
                </a:solidFill>
                <a:latin typeface="Arial Black" panose="020B0A04020102020204" pitchFamily="34" charset="0"/>
              </a:rPr>
              <a:t>. Piotr z kluczami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248472" cy="5688632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pl-PL" sz="3600" dirty="0" smtClean="0"/>
          </a:p>
          <a:p>
            <a:endParaRPr lang="pl-PL" sz="3600" dirty="0"/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r>
              <a:rPr lang="pl-PL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Klucze są     symbolem władzy papieża nad całym kościołem. </a:t>
            </a:r>
            <a:endParaRPr lang="pl-PL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ymbol zastępczy zawartości 6" descr="Isidorus.net Habemus Papam - Ojciec Święty Franciszek - następca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176464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97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20680"/>
          </a:xfrm>
          <a:solidFill>
            <a:srgbClr val="B2DE82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l-PL" dirty="0" smtClean="0"/>
              <a:t>Poleceniem</a:t>
            </a:r>
            <a:r>
              <a:rPr lang="pl-PL" b="1" dirty="0" smtClean="0">
                <a:latin typeface="Aharoni" pitchFamily="2" charset="-79"/>
                <a:cs typeface="Aharoni" pitchFamily="2" charset="-79"/>
              </a:rPr>
              <a:t>: „Paś owce moje” </a:t>
            </a:r>
            <a:r>
              <a:rPr lang="pl-PL" dirty="0"/>
              <a:t>P</a:t>
            </a:r>
            <a:r>
              <a:rPr lang="pl-PL" dirty="0" smtClean="0"/>
              <a:t>an Jezus uczynił Piotra swoim zastępcą. Po </a:t>
            </a:r>
            <a:r>
              <a:rPr lang="pl-PL" dirty="0"/>
              <a:t>ś</a:t>
            </a:r>
            <a:r>
              <a:rPr lang="pl-PL" dirty="0" smtClean="0"/>
              <a:t>mierci Piotra wybrano jego następcę i tak jest do dzisiaj. Każdy papież , czyli </a:t>
            </a:r>
            <a:r>
              <a:rPr lang="pl-PL" b="1" dirty="0" smtClean="0"/>
              <a:t>OJCIEC ŚWIĘTY</a:t>
            </a:r>
            <a:r>
              <a:rPr lang="pl-PL" dirty="0" smtClean="0"/>
              <a:t>, prowadzi nas do Boga jako następca Piotra.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306</Words>
  <Application>Microsoft Office PowerPoint</Application>
  <PresentationFormat>Pokaz na ekranie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Katecheza 12</vt:lpstr>
      <vt:lpstr>Prezentacja programu PowerPoint</vt:lpstr>
      <vt:lpstr>O czym powinien pamiętać dobry opiekun?</vt:lpstr>
      <vt:lpstr>Piotr nad Jeziorem Galilejskim </vt:lpstr>
      <vt:lpstr>Piotr   rybak, apostoł </vt:lpstr>
      <vt:lpstr>Pan Jezus ustanowił na ziemi swoim zastępcą Piotra.</vt:lpstr>
      <vt:lpstr>Prezentacja programu PowerPoint</vt:lpstr>
      <vt:lpstr> Św. Piotr z kluczami  </vt:lpstr>
      <vt:lpstr>Prezentacja programu PowerPoint</vt:lpstr>
      <vt:lpstr>Ojciec Święty Jan Paweł II papież Polak </vt:lpstr>
      <vt:lpstr>Obecny papież Franciszek </vt:lpstr>
      <vt:lpstr>Prezentacja programu PowerPoint</vt:lpstr>
      <vt:lpstr>Prezentacja programu PowerPoint</vt:lpstr>
      <vt:lpstr>OKNO PAPIESKIE</vt:lpstr>
      <vt:lpstr>Prezentacja programu PowerPoint</vt:lpstr>
      <vt:lpstr>CHORĄGIEWKI PAPIESKIE</vt:lpstr>
      <vt:lpstr>Obejrzyj film o św. Piotrze </vt:lpstr>
      <vt:lpstr>Prezentacja programu PowerPoint</vt:lpstr>
      <vt:lpstr>Zadanie dla dzieci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Jezus wybiera świętego Piotra na swego zastępcę.</dc:title>
  <dc:creator>KACPER</dc:creator>
  <cp:lastModifiedBy>User</cp:lastModifiedBy>
  <cp:revision>16</cp:revision>
  <dcterms:created xsi:type="dcterms:W3CDTF">2015-05-10T12:56:07Z</dcterms:created>
  <dcterms:modified xsi:type="dcterms:W3CDTF">2020-05-11T13:55:08Z</dcterms:modified>
</cp:coreProperties>
</file>