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81" r:id="rId5"/>
    <p:sldId id="260" r:id="rId6"/>
    <p:sldId id="269" r:id="rId7"/>
    <p:sldId id="266" r:id="rId8"/>
    <p:sldId id="275" r:id="rId9"/>
    <p:sldId id="270" r:id="rId10"/>
    <p:sldId id="271" r:id="rId11"/>
    <p:sldId id="272" r:id="rId12"/>
    <p:sldId id="262" r:id="rId13"/>
    <p:sldId id="274" r:id="rId14"/>
    <p:sldId id="279" r:id="rId15"/>
    <p:sldId id="273" r:id="rId16"/>
    <p:sldId id="265" r:id="rId17"/>
    <p:sldId id="263" r:id="rId18"/>
    <p:sldId id="267" r:id="rId19"/>
    <p:sldId id="268" r:id="rId20"/>
    <p:sldId id="264" r:id="rId21"/>
    <p:sldId id="276" r:id="rId22"/>
    <p:sldId id="277" r:id="rId23"/>
    <p:sldId id="278" r:id="rId24"/>
    <p:sldId id="282" r:id="rId2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99CCFF"/>
    <a:srgbClr val="66FF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9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D688D-753C-4E7F-A440-3D071C4CAD19}" type="datetimeFigureOut">
              <a:rPr lang="pl-PL" smtClean="0"/>
              <a:t>06.05.2020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4E2-F183-4F20-9D90-49661C99B7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3212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D688D-753C-4E7F-A440-3D071C4CAD19}" type="datetimeFigureOut">
              <a:rPr lang="pl-PL" smtClean="0"/>
              <a:t>06.05.2020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4E2-F183-4F20-9D90-49661C99B7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3687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D688D-753C-4E7F-A440-3D071C4CAD19}" type="datetimeFigureOut">
              <a:rPr lang="pl-PL" smtClean="0"/>
              <a:t>06.05.2020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4E2-F183-4F20-9D90-49661C99B7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83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D688D-753C-4E7F-A440-3D071C4CAD19}" type="datetimeFigureOut">
              <a:rPr lang="pl-PL" smtClean="0"/>
              <a:t>06.05.2020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4E2-F183-4F20-9D90-49661C99B7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8668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D688D-753C-4E7F-A440-3D071C4CAD19}" type="datetimeFigureOut">
              <a:rPr lang="pl-PL" smtClean="0"/>
              <a:t>06.05.2020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4E2-F183-4F20-9D90-49661C99B7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9817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D688D-753C-4E7F-A440-3D071C4CAD19}" type="datetimeFigureOut">
              <a:rPr lang="pl-PL" smtClean="0"/>
              <a:t>06.05.2020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4E2-F183-4F20-9D90-49661C99B7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4787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D688D-753C-4E7F-A440-3D071C4CAD19}" type="datetimeFigureOut">
              <a:rPr lang="pl-PL" smtClean="0"/>
              <a:t>06.05.2020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4E2-F183-4F20-9D90-49661C99B7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7391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D688D-753C-4E7F-A440-3D071C4CAD19}" type="datetimeFigureOut">
              <a:rPr lang="pl-PL" smtClean="0"/>
              <a:t>06.05.2020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4E2-F183-4F20-9D90-49661C99B7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7783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D688D-753C-4E7F-A440-3D071C4CAD19}" type="datetimeFigureOut">
              <a:rPr lang="pl-PL" smtClean="0"/>
              <a:t>06.05.2020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4E2-F183-4F20-9D90-49661C99B7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5863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D688D-753C-4E7F-A440-3D071C4CAD19}" type="datetimeFigureOut">
              <a:rPr lang="pl-PL" smtClean="0"/>
              <a:t>06.05.2020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4E2-F183-4F20-9D90-49661C99B7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6989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D688D-753C-4E7F-A440-3D071C4CAD19}" type="datetimeFigureOut">
              <a:rPr lang="pl-PL" smtClean="0"/>
              <a:t>06.05.2020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4E2-F183-4F20-9D90-49661C99B7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9954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D688D-753C-4E7F-A440-3D071C4CAD19}" type="datetimeFigureOut">
              <a:rPr lang="pl-PL" smtClean="0"/>
              <a:t>06.05.2020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AD4E2-F183-4F20-9D90-49661C99B7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017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youtube.com/watch?v=3Mpjh3o2P_A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lzmysLZOS8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pl-PL" dirty="0" smtClean="0"/>
              <a:t>Katecheza 11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619672" y="3501008"/>
            <a:ext cx="6296744" cy="2065784"/>
          </a:xfrm>
          <a:solidFill>
            <a:srgbClr val="00B0F0"/>
          </a:solidFill>
        </p:spPr>
        <p:txBody>
          <a:bodyPr>
            <a:normAutofit lnSpcReduction="10000"/>
          </a:bodyPr>
          <a:lstStyle/>
          <a:p>
            <a:endParaRPr lang="pl-PL" b="1" dirty="0" smtClean="0"/>
          </a:p>
          <a:p>
            <a:r>
              <a:rPr lang="pl-PL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Jan Paweł II przyjaciel dużych i małych.</a:t>
            </a:r>
          </a:p>
          <a:p>
            <a:r>
              <a:rPr lang="pl-PL" dirty="0">
                <a:solidFill>
                  <a:schemeClr val="tx1"/>
                </a:solidFill>
                <a:latin typeface="Arial Black" panose="020B0A04020102020204" pitchFamily="34" charset="0"/>
              </a:rPr>
              <a:t>k</a:t>
            </a:r>
            <a:r>
              <a:rPr lang="pl-PL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l.  1</a:t>
            </a:r>
            <a:endParaRPr lang="pl-PL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06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>
            <a:normAutofit/>
          </a:bodyPr>
          <a:lstStyle/>
          <a:p>
            <a:r>
              <a:rPr lang="pl-PL" sz="4000" b="1" dirty="0" smtClean="0">
                <a:solidFill>
                  <a:srgbClr val="0070C0"/>
                </a:solidFill>
              </a:rPr>
              <a:t>Papież kochał Boga</a:t>
            </a:r>
            <a:endParaRPr lang="pl-PL" sz="4000" b="1" dirty="0">
              <a:solidFill>
                <a:srgbClr val="0070C0"/>
              </a:solidFill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35974"/>
            <a:ext cx="4032448" cy="50502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4716016" y="1412776"/>
            <a:ext cx="4104456" cy="5040560"/>
          </a:xfrm>
          <a:solidFill>
            <a:srgbClr val="CCECFF"/>
          </a:solidFill>
        </p:spPr>
        <p:txBody>
          <a:bodyPr/>
          <a:lstStyle/>
          <a:p>
            <a:endParaRPr lang="pl-PL" dirty="0" smtClean="0"/>
          </a:p>
          <a:p>
            <a:r>
              <a:rPr lang="pl-PL" dirty="0" smtClean="0"/>
              <a:t>Jan Paweł II pragnął, by wszyscy poznali Pana Jezusa i nie bali się Go, dlatego wołał: </a:t>
            </a:r>
            <a:br>
              <a:rPr lang="pl-PL" dirty="0" smtClean="0"/>
            </a:br>
            <a:r>
              <a:rPr lang="pl-PL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„Nie lękajcie się otworzyć  Chrystusowi, drzwi waszych serc”.</a:t>
            </a:r>
            <a:endParaRPr lang="pl-PL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70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pl-PL" b="1" dirty="0" smtClean="0"/>
              <a:t>List do dzieci </a:t>
            </a:r>
            <a:endParaRPr lang="pl-PL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4027584" cy="53285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0" y="1196752"/>
            <a:ext cx="4176464" cy="5472608"/>
          </a:xfrm>
          <a:solidFill>
            <a:srgbClr val="CCECFF"/>
          </a:solidFill>
        </p:spPr>
        <p:txBody>
          <a:bodyPr>
            <a:normAutofit fontScale="92500"/>
          </a:bodyPr>
          <a:lstStyle/>
          <a:p>
            <a:r>
              <a:rPr lang="pl-PL" dirty="0" smtClean="0"/>
              <a:t>Jan Paweł II napisał specjalny list do dzieci Chciał im opowiedzieć, </a:t>
            </a:r>
            <a:br>
              <a:rPr lang="pl-PL" dirty="0" smtClean="0"/>
            </a:br>
            <a:r>
              <a:rPr lang="pl-PL" dirty="0" smtClean="0"/>
              <a:t>o tym, jak bardzo mocno kocha je Pan Bóg. Poprosił, aby dzieci modliły się za cały świat. A na końcu sam pomodlił się za nie tymi słowami: </a:t>
            </a:r>
            <a:r>
              <a:rPr lang="pl-PL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„Podnieś rączkę Boże Dziecię i błogosław wszystkim dzieciom na całym świecie”.</a:t>
            </a:r>
            <a:endParaRPr lang="pl-PL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82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pl-PL" b="1" dirty="0" smtClean="0"/>
              <a:t>Jan </a:t>
            </a:r>
            <a:r>
              <a:rPr lang="pl-PL" b="1" dirty="0"/>
              <a:t>P</a:t>
            </a:r>
            <a:r>
              <a:rPr lang="pl-PL" b="1" dirty="0" smtClean="0"/>
              <a:t>aweł II kochał dzieci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39552" y="1196752"/>
            <a:ext cx="3956248" cy="5544616"/>
          </a:xfrm>
          <a:solidFill>
            <a:srgbClr val="CCECFF"/>
          </a:solidFill>
        </p:spPr>
        <p:txBody>
          <a:bodyPr/>
          <a:lstStyle/>
          <a:p>
            <a:r>
              <a:rPr lang="pl-PL" dirty="0" smtClean="0"/>
              <a:t>Papież Jan </a:t>
            </a:r>
            <a:r>
              <a:rPr lang="pl-PL" dirty="0"/>
              <a:t>P</a:t>
            </a:r>
            <a:r>
              <a:rPr lang="pl-PL" dirty="0" smtClean="0"/>
              <a:t>aweł II spotykał się z dziećmi różnych kontynentów. Ponieważ znał dużo języków obcych, rozumiał co mówią dzieci i mógł z nimi rozmawiać. </a:t>
            </a:r>
            <a:endParaRPr lang="pl-P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225" y="1196752"/>
            <a:ext cx="4315240" cy="55813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21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  <a:solidFill>
            <a:srgbClr val="99CCFF"/>
          </a:solidFill>
        </p:spPr>
        <p:txBody>
          <a:bodyPr>
            <a:normAutofit/>
          </a:bodyPr>
          <a:lstStyle/>
          <a:p>
            <a:r>
              <a:rPr lang="pl-PL" b="1" dirty="0" smtClean="0"/>
              <a:t>Spotkania z dziećmi</a:t>
            </a:r>
            <a:endParaRPr lang="pl-PL" b="1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62" y="1268760"/>
            <a:ext cx="4353294" cy="51845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88024" y="1268760"/>
            <a:ext cx="3816424" cy="5256584"/>
          </a:xfrm>
          <a:solidFill>
            <a:srgbClr val="CCECFF"/>
          </a:solidFill>
        </p:spPr>
        <p:txBody>
          <a:bodyPr>
            <a:normAutofit/>
          </a:bodyPr>
          <a:lstStyle/>
          <a:p>
            <a:r>
              <a:rPr lang="pl-PL" dirty="0" smtClean="0"/>
              <a:t>Pewnego razu papież spotkał się z polskimi dziećmi. Dzieci pytały go o różne sprawy. Jedna dziewczynka spytała, czy lubi gumę do żucia. Ojciec Święty roześmiał  się </a:t>
            </a:r>
            <a:br>
              <a:rPr lang="pl-PL" dirty="0" smtClean="0"/>
            </a:br>
            <a:r>
              <a:rPr lang="pl-PL" dirty="0" smtClean="0"/>
              <a:t>i powiedział, że nie wie, bo mu takich smakołyków nie dają.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8029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>
            <a:normAutofit/>
          </a:bodyPr>
          <a:lstStyle/>
          <a:p>
            <a:r>
              <a:rPr lang="pl-PL" sz="3200" b="1" dirty="0" smtClean="0">
                <a:latin typeface="+mn-lt"/>
              </a:rPr>
              <a:t>Wizyty Jana Pawła II w Polsce</a:t>
            </a:r>
            <a:endParaRPr lang="pl-PL" sz="3200" b="1" dirty="0">
              <a:latin typeface="+mn-lt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3956248" cy="5040560"/>
          </a:xfrm>
          <a:solidFill>
            <a:srgbClr val="CCECFF"/>
          </a:solidFill>
        </p:spPr>
        <p:txBody>
          <a:bodyPr>
            <a:normAutofit/>
          </a:bodyPr>
          <a:lstStyle/>
          <a:p>
            <a:r>
              <a:rPr lang="pl-PL" dirty="0" smtClean="0"/>
              <a:t>Podczas swoich wizyt odwiedzał Jasną Górę, aby pokłonić się Maryi Jasnogórskiej. Ojciec Święty często modlił się słowami: </a:t>
            </a:r>
            <a:r>
              <a:rPr lang="pl-PL" b="1" dirty="0" smtClean="0">
                <a:solidFill>
                  <a:srgbClr val="FF0000"/>
                </a:solidFill>
              </a:rPr>
              <a:t>„TOTUS TUUS”, </a:t>
            </a:r>
            <a:r>
              <a:rPr lang="pl-PL" dirty="0" smtClean="0"/>
              <a:t>które oznaczają </a:t>
            </a:r>
            <a:r>
              <a:rPr lang="pl-PL" b="1" dirty="0" smtClean="0">
                <a:solidFill>
                  <a:srgbClr val="0070C0"/>
                </a:solidFill>
              </a:rPr>
              <a:t>„Jestem cały  Twój Maryjo; Pragnę Ci służyć i być Twoim ukochanym synem”. </a:t>
            </a:r>
            <a:endParaRPr lang="pl-PL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40153"/>
            <a:ext cx="4320480" cy="526376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928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pl-PL" b="1" dirty="0" smtClean="0"/>
              <a:t>Choroba Jana Pawła II </a:t>
            </a:r>
            <a:endParaRPr lang="pl-PL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268760"/>
            <a:ext cx="4104456" cy="544854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88024" y="1412776"/>
            <a:ext cx="3960440" cy="5256584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pl-PL" dirty="0" smtClean="0"/>
              <a:t>Jan </a:t>
            </a:r>
            <a:r>
              <a:rPr lang="pl-PL" dirty="0"/>
              <a:t>P</a:t>
            </a:r>
            <a:r>
              <a:rPr lang="pl-PL" dirty="0" smtClean="0"/>
              <a:t>aweł II był papieżem przez ponad 26 lat. Pod koniec życia ciężko zachorował </a:t>
            </a:r>
            <a:br>
              <a:rPr lang="pl-PL" dirty="0" smtClean="0"/>
            </a:br>
            <a:r>
              <a:rPr lang="pl-PL" dirty="0" smtClean="0"/>
              <a:t>i osłabł, ale mimo to, ludzie nadal czuli, że ich wszystkich całym sercem kocha i modli się za nich. Do końca życia był pogodny i pełen dobroci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7426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800" dirty="0" smtClean="0">
                <a:hlinkClick r:id="rId2"/>
              </a:rPr>
              <a:t>Obejrzyj Jan </a:t>
            </a:r>
            <a:r>
              <a:rPr lang="pl-PL" sz="2800" dirty="0">
                <a:hlinkClick r:id="rId2"/>
              </a:rPr>
              <a:t>P</a:t>
            </a:r>
            <a:r>
              <a:rPr lang="pl-PL" sz="2800" dirty="0" smtClean="0">
                <a:hlinkClick r:id="rId2"/>
              </a:rPr>
              <a:t>aweł II </a:t>
            </a:r>
            <a:r>
              <a:rPr lang="pl-PL" sz="2800" dirty="0"/>
              <a:t>film z serii "Aureola - od Stanisława do </a:t>
            </a:r>
            <a:r>
              <a:rPr lang="pl-PL" sz="2800" dirty="0" smtClean="0"/>
              <a:t>Karola </a:t>
            </a:r>
            <a:r>
              <a:rPr lang="pl-PL" sz="2800" dirty="0" smtClean="0">
                <a:hlinkClick r:id="rId2"/>
              </a:rPr>
              <a:t>https://www.youtube.com/watch?v=3Mpjh3o2P_A</a:t>
            </a:r>
            <a:endParaRPr lang="pl-PL" sz="2800" dirty="0"/>
          </a:p>
        </p:txBody>
      </p:sp>
      <p:pic>
        <p:nvPicPr>
          <p:cNvPr id="7" name="Symbol zastępczy zawartości 6" descr="Św. Jan Paweł II - film z serii &quot;Aureola - od Stanisława do Karola ...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922" y="1600200"/>
            <a:ext cx="8055526" cy="47811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57233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075240" cy="1066130"/>
          </a:xfrm>
          <a:solidFill>
            <a:srgbClr val="99CCFF"/>
          </a:solidFill>
        </p:spPr>
        <p:txBody>
          <a:bodyPr>
            <a:noAutofit/>
          </a:bodyPr>
          <a:lstStyle/>
          <a:p>
            <a:r>
              <a:rPr lang="pl-PL" sz="3200" b="1" dirty="0" smtClean="0">
                <a:solidFill>
                  <a:srgbClr val="FF0000"/>
                </a:solidFill>
              </a:rPr>
              <a:t>2 kwietnia 2005 papież Jan </a:t>
            </a:r>
            <a:r>
              <a:rPr lang="pl-PL" sz="3200" b="1" dirty="0">
                <a:solidFill>
                  <a:srgbClr val="FF0000"/>
                </a:solidFill>
              </a:rPr>
              <a:t>P</a:t>
            </a:r>
            <a:r>
              <a:rPr lang="pl-PL" sz="3200" b="1" dirty="0" smtClean="0">
                <a:solidFill>
                  <a:srgbClr val="FF0000"/>
                </a:solidFill>
              </a:rPr>
              <a:t>aweł II odszedł do domu Ojca.</a:t>
            </a:r>
            <a:endParaRPr lang="pl-PL" sz="3200" b="1" dirty="0">
              <a:solidFill>
                <a:srgbClr val="FF0000"/>
              </a:solidFill>
            </a:endParaRPr>
          </a:p>
        </p:txBody>
      </p:sp>
      <p:pic>
        <p:nvPicPr>
          <p:cNvPr id="4" name="Symbol zastępczy zawartości 3" descr="Przygoda ze świętym papieżem Janem Pawłem II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704" y="1412776"/>
            <a:ext cx="5688632" cy="525658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8587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Rozstrzygnięcie Międzynarodowego Konkursu Plastycznego „Święty Jan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825875" cy="2674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 descr="koloplast23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824" y="188640"/>
            <a:ext cx="4876800" cy="3002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Święty Jan Paweł II w oczach dziecka” – edycja XI międzynarodowa ...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01008"/>
            <a:ext cx="3734544" cy="2826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 descr="WYNIKI VIII-go PARAFIALNEGO KONKURSU „ŚWIĘTY JAN PAWEŁ II W OCZACH ...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43510"/>
            <a:ext cx="2304256" cy="362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8" descr="Szkoła Podstawowa w Kępie Piotrawińskiej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917145"/>
            <a:ext cx="2304256" cy="37522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0602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77809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3100" dirty="0" smtClean="0">
                <a:latin typeface="Arial Black" panose="020B0A04020102020204" pitchFamily="34" charset="0"/>
              </a:rPr>
              <a:t>Piosenka „Skarby” PROMYCZKI DOBRA</a:t>
            </a:r>
            <a:br>
              <a:rPr lang="pl-PL" sz="3100" dirty="0" smtClean="0">
                <a:latin typeface="Arial Black" panose="020B0A04020102020204" pitchFamily="34" charset="0"/>
              </a:rPr>
            </a:br>
            <a:r>
              <a:rPr lang="pl-PL" sz="3600" dirty="0" smtClean="0">
                <a:latin typeface="Arial Black" panose="020B0A04020102020204" pitchFamily="34" charset="0"/>
              </a:rPr>
              <a:t/>
            </a:r>
            <a:br>
              <a:rPr lang="pl-PL" sz="3600" dirty="0" smtClean="0">
                <a:latin typeface="Arial Black" panose="020B0A04020102020204" pitchFamily="34" charset="0"/>
              </a:rPr>
            </a:br>
            <a:endParaRPr lang="pl-PL" sz="3600" dirty="0">
              <a:latin typeface="Arial Black" panose="020B0A040201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79512" y="1052736"/>
            <a:ext cx="4464496" cy="5688632"/>
          </a:xfrm>
          <a:solidFill>
            <a:srgbClr val="CCCCFF"/>
          </a:solidFill>
        </p:spPr>
        <p:txBody>
          <a:bodyPr>
            <a:normAutofit fontScale="62500" lnSpcReduction="20000"/>
          </a:bodyPr>
          <a:lstStyle/>
          <a:p>
            <a:endParaRPr lang="pl-PL" dirty="0" smtClean="0"/>
          </a:p>
          <a:p>
            <a:r>
              <a:rPr lang="pl-PL" dirty="0" smtClean="0"/>
              <a:t>1. Karol </a:t>
            </a:r>
            <a:r>
              <a:rPr lang="pl-PL" dirty="0"/>
              <a:t>Wojtyła, gdy był mały,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nie wiedział, że ma być papieżem,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którego świat ogłosi świętym,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którego Bóg za wzór wybierze. 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/>
              <a:t>Gdy został Janem Pawłem Drugim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– On, z Polaków rodu,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szukając sercem Bożych skarbów,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sam stał się SKARBEM wśród narodów.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Ref.: Skarby? Skarby! Chcesz je znaleźć?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Bądź podobny do Niego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i podążaj z nami ścieżką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Jana Pawła Drugiego! </a:t>
            </a:r>
            <a:endParaRPr lang="pl-PL" dirty="0" smtClean="0"/>
          </a:p>
          <a:p>
            <a:r>
              <a:rPr lang="pl-PL" dirty="0" smtClean="0"/>
              <a:t>Skarby</a:t>
            </a:r>
            <a:r>
              <a:rPr lang="pl-PL" dirty="0"/>
              <a:t>? Skarby! Chcesz je znaleźć?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Bądź podobny do Niego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i podążaj z nami </a:t>
            </a:r>
            <a:r>
              <a:rPr lang="pl-PL" dirty="0" smtClean="0"/>
              <a:t>ścieżką</a:t>
            </a:r>
            <a:br>
              <a:rPr lang="pl-PL" dirty="0" smtClean="0"/>
            </a:br>
            <a:r>
              <a:rPr lang="pl-PL" dirty="0"/>
              <a:t>Jana Pawła Drugiego</a:t>
            </a:r>
            <a:r>
              <a:rPr lang="pl-PL" dirty="0" smtClean="0"/>
              <a:t>!</a:t>
            </a:r>
            <a:br>
              <a:rPr lang="pl-PL" dirty="0" smtClean="0"/>
            </a:br>
            <a:r>
              <a:rPr lang="pl-PL" dirty="0"/>
              <a:t>– polskiego świętego! </a:t>
            </a:r>
            <a:endParaRPr lang="pl-PL" dirty="0" smtClean="0"/>
          </a:p>
          <a:p>
            <a:endParaRPr lang="pl-PL" dirty="0"/>
          </a:p>
          <a:p>
            <a:r>
              <a:rPr lang="pl-PL" dirty="0" smtClean="0">
                <a:hlinkClick r:id="rId2"/>
              </a:rPr>
              <a:t>https://www.youtube.com/watch?v=jlzmysLZOS8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16016" y="980728"/>
            <a:ext cx="4248472" cy="5616624"/>
          </a:xfrm>
          <a:solidFill>
            <a:srgbClr val="CCCCFF"/>
          </a:solidFill>
        </p:spPr>
        <p:txBody>
          <a:bodyPr>
            <a:normAutofit fontScale="62500" lnSpcReduction="20000"/>
          </a:bodyPr>
          <a:lstStyle/>
          <a:p>
            <a:endParaRPr lang="pl-PL" sz="3800" dirty="0" smtClean="0"/>
          </a:p>
          <a:p>
            <a:r>
              <a:rPr lang="pl-PL" sz="3800" dirty="0" smtClean="0"/>
              <a:t>2. Jan </a:t>
            </a:r>
            <a:r>
              <a:rPr lang="pl-PL" sz="3800" dirty="0"/>
              <a:t>Paweł Drugi kochał </a:t>
            </a:r>
            <a:r>
              <a:rPr lang="pl-PL" sz="3800" dirty="0" smtClean="0"/>
              <a:t>ludzi i </a:t>
            </a:r>
            <a:r>
              <a:rPr lang="pl-PL" sz="3800" dirty="0"/>
              <a:t>Boga, więc zawierzył Bogu.</a:t>
            </a:r>
            <a:r>
              <a:rPr lang="pl-PL" sz="3800" dirty="0" smtClean="0"/>
              <a:t/>
            </a:r>
            <a:br>
              <a:rPr lang="pl-PL" sz="3800" dirty="0" smtClean="0"/>
            </a:br>
            <a:r>
              <a:rPr lang="pl-PL" sz="3800" dirty="0"/>
              <a:t>Szukając sercem Bożych skarbów,</a:t>
            </a:r>
            <a:r>
              <a:rPr lang="pl-PL" sz="3800" dirty="0" smtClean="0"/>
              <a:t/>
            </a:r>
            <a:br>
              <a:rPr lang="pl-PL" sz="3800" dirty="0" smtClean="0"/>
            </a:br>
            <a:r>
              <a:rPr lang="pl-PL" sz="3800" dirty="0"/>
              <a:t>sam stał się SKARBEM wśród narodów.</a:t>
            </a:r>
            <a:r>
              <a:rPr lang="pl-PL" sz="3800" dirty="0" smtClean="0"/>
              <a:t/>
            </a:r>
            <a:br>
              <a:rPr lang="pl-PL" sz="3800" dirty="0" smtClean="0"/>
            </a:br>
            <a:r>
              <a:rPr lang="pl-PL" sz="3800" dirty="0"/>
              <a:t>Ze słów prostotą: TOTUS TUUS,</a:t>
            </a:r>
            <a:r>
              <a:rPr lang="pl-PL" sz="3800" dirty="0" smtClean="0"/>
              <a:t/>
            </a:r>
            <a:br>
              <a:rPr lang="pl-PL" sz="3800" dirty="0" smtClean="0"/>
            </a:br>
            <a:r>
              <a:rPr lang="pl-PL" sz="3800" dirty="0"/>
              <a:t>Maryi życie ofiarował</a:t>
            </a:r>
            <a:r>
              <a:rPr lang="pl-PL" sz="3800" dirty="0" smtClean="0"/>
              <a:t/>
            </a:r>
            <a:br>
              <a:rPr lang="pl-PL" sz="3800" dirty="0" smtClean="0"/>
            </a:br>
            <a:r>
              <a:rPr lang="pl-PL" sz="3800" dirty="0"/>
              <a:t>i ludzi w Bogu rozmiłował</a:t>
            </a:r>
            <a:r>
              <a:rPr lang="pl-PL" sz="3800" dirty="0" smtClean="0"/>
              <a:t/>
            </a:r>
            <a:br>
              <a:rPr lang="pl-PL" sz="3800" dirty="0" smtClean="0"/>
            </a:br>
            <a:r>
              <a:rPr lang="pl-PL" sz="3800" dirty="0"/>
              <a:t>- pielgrzymiej szansy nie zmarnował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120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pl-PL" dirty="0" smtClean="0"/>
              <a:t>Witam Was bardzo serdecznie.</a:t>
            </a:r>
            <a:endParaRPr lang="pl-PL" dirty="0"/>
          </a:p>
        </p:txBody>
      </p:sp>
      <p:pic>
        <p:nvPicPr>
          <p:cNvPr id="4" name="Symbol zastępczy zawartości 3" descr="Papież Jan Paweł II Malowanka - - Megaksiazki.pl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196752"/>
            <a:ext cx="3960440" cy="532859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ymbol zastępczy zawartości 6"/>
          <p:cNvSpPr>
            <a:spLocks noGrp="1"/>
          </p:cNvSpPr>
          <p:nvPr>
            <p:ph sz="half" idx="2"/>
          </p:nvPr>
        </p:nvSpPr>
        <p:spPr>
          <a:xfrm>
            <a:off x="4499992" y="1196752"/>
            <a:ext cx="4392488" cy="5400600"/>
          </a:xfrm>
          <a:solidFill>
            <a:srgbClr val="CCECFF"/>
          </a:solidFill>
        </p:spPr>
        <p:txBody>
          <a:bodyPr>
            <a:normAutofit lnSpcReduction="10000"/>
          </a:bodyPr>
          <a:lstStyle/>
          <a:p>
            <a:endParaRPr lang="pl-PL" dirty="0" smtClean="0"/>
          </a:p>
          <a:p>
            <a:r>
              <a:rPr lang="pl-PL" dirty="0" smtClean="0"/>
              <a:t>Na dzisiejszej katechezie poznamy bardzo ważną osobę dla wszystkich Polaków. Jest to postać Jana </a:t>
            </a:r>
            <a:r>
              <a:rPr lang="pl-PL" dirty="0"/>
              <a:t>P</a:t>
            </a:r>
            <a:r>
              <a:rPr lang="pl-PL" dirty="0" smtClean="0"/>
              <a:t>awła II papieża - Polaka. Był to człowiek głębokiej wiary, człowiek, którego kochali ludzie </a:t>
            </a:r>
            <a:br>
              <a:rPr lang="pl-PL" dirty="0" smtClean="0"/>
            </a:br>
            <a:r>
              <a:rPr lang="pl-PL" dirty="0" smtClean="0"/>
              <a:t>z całego świata, człowiek otwarty na potrzeby drugiego człowieka,  radosny i uśmiechnięty.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9386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  <a:solidFill>
            <a:srgbClr val="FFFF00"/>
          </a:solidFill>
        </p:spPr>
        <p:txBody>
          <a:bodyPr/>
          <a:lstStyle/>
          <a:p>
            <a:r>
              <a:rPr lang="pl-PL" dirty="0" smtClean="0"/>
              <a:t>Śpiewaj dalej ……..</a:t>
            </a:r>
            <a:endParaRPr lang="pl-PL" dirty="0"/>
          </a:p>
        </p:txBody>
      </p:sp>
      <p:pic>
        <p:nvPicPr>
          <p:cNvPr id="4" name="Symbol zastępczy zawartości 3" descr="Kolorowanka Papież Jan Paweł II | Kolorowanki dla dzieci do druku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1268760"/>
            <a:ext cx="3816424" cy="50405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4644008" y="1340768"/>
            <a:ext cx="4248472" cy="5112568"/>
          </a:xfrm>
          <a:solidFill>
            <a:srgbClr val="CCCCFF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 smtClean="0"/>
              <a:t> 3. Czas</a:t>
            </a:r>
            <a:r>
              <a:rPr lang="pl-PL" dirty="0"/>
              <a:t>? „Czas ucieka – </a:t>
            </a:r>
            <a:r>
              <a:rPr lang="pl-PL" dirty="0" smtClean="0"/>
              <a:t> wieczność </a:t>
            </a:r>
            <a:r>
              <a:rPr lang="pl-PL" dirty="0"/>
              <a:t>czeka!”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– miał w sercu Karol to przesłanie,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gdy z ojcem dróżki kalwaryjskie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przemierzał. No i… w Watykanie!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I wszędzie, gdzie pielgrzymia droga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zawiodła jego myśl i słowa,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powtarzał, żeby się nie lękać,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by dzielnie iść! Iść z wiarą w Boga!</a:t>
            </a:r>
          </a:p>
        </p:txBody>
      </p:sp>
    </p:spTree>
    <p:extLst>
      <p:ext uri="{BB962C8B-B14F-4D97-AF65-F5344CB8AC3E}">
        <p14:creationId xmlns:p14="http://schemas.microsoft.com/office/powerpoint/2010/main" val="304950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CCCCFF"/>
          </a:solidFill>
        </p:spPr>
        <p:txBody>
          <a:bodyPr/>
          <a:lstStyle/>
          <a:p>
            <a:r>
              <a:rPr lang="pl-PL" dirty="0" smtClean="0"/>
              <a:t>Śmieszne zdjęcia Jana Pawła II </a:t>
            </a:r>
            <a:endParaRPr lang="pl-PL" dirty="0"/>
          </a:p>
        </p:txBody>
      </p:sp>
      <p:pic>
        <p:nvPicPr>
          <p:cNvPr id="5" name="Symbol zastępczy zawartości 4" descr="Papież Jan Paweł II w anegdotach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4032447" cy="5112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ymbol zastępczy zawartości 5" descr="Puls Polonii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40768"/>
            <a:ext cx="3528392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70956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uls Polon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20688"/>
            <a:ext cx="41148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 descr="Ojciec Święty *Jan Paweł II i &quot;Barka-Dzieci&quot; - YouTub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35" y="1954188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83740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r>
              <a:rPr lang="pl-PL" dirty="0" smtClean="0"/>
              <a:t>Zadanie wykonaj w zeszycie.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268760"/>
            <a:ext cx="8496944" cy="5505772"/>
          </a:xfrm>
          <a:solidFill>
            <a:srgbClr val="99CCFF"/>
          </a:solidFill>
        </p:spPr>
        <p:txBody>
          <a:bodyPr/>
          <a:lstStyle/>
          <a:p>
            <a:pPr marL="0" indent="0">
              <a:buNone/>
            </a:pPr>
            <a:r>
              <a:rPr lang="pl-PL" dirty="0"/>
              <a:t> </a:t>
            </a:r>
            <a:r>
              <a:rPr lang="pl-PL" dirty="0" smtClean="0"/>
              <a:t>1. Napisz temat katechezy w zeszycie.</a:t>
            </a:r>
          </a:p>
          <a:p>
            <a:pPr marL="0" indent="0">
              <a:buNone/>
            </a:pPr>
            <a:r>
              <a:rPr lang="pl-PL" smtClean="0"/>
              <a:t>2. Z </a:t>
            </a:r>
            <a:r>
              <a:rPr lang="pl-PL" dirty="0" smtClean="0"/>
              <a:t>czym kojarzą ci się te obrazki? Narysuj je zeszycie  i napisz. Zdanie zacznij: Jan Paweł II…..</a:t>
            </a:r>
          </a:p>
          <a:p>
            <a:endParaRPr lang="pl-PL" dirty="0"/>
          </a:p>
        </p:txBody>
      </p:sp>
      <p:pic>
        <p:nvPicPr>
          <p:cNvPr id="4" name="Obraz 3" descr="Serwetki, Piłka Nożna, 33 cm, 20 sztuk - Folat | Przyjęcia i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12235"/>
            <a:ext cx="2160240" cy="212114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5" name="Obraz 4" descr="dziecko-na-nartach |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076" y="2937287"/>
            <a:ext cx="2141220" cy="2141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6" name="Obraz 5" descr="Kayak boat and oar — Stock Photo © viktorijareut #9872248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59008"/>
            <a:ext cx="2088232" cy="2141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7" name="Obraz 6" descr="W GÓRACH - SuperKid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174332"/>
            <a:ext cx="2377440" cy="16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481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solidFill>
            <a:srgbClr val="CCECFF"/>
          </a:solidFill>
        </p:spPr>
        <p:txBody>
          <a:bodyPr/>
          <a:lstStyle/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Pozdrawiam Was kochani. Życzę przyjemnej pracy. Jestem z Was dumna, że tak świetnie pracujecie. Pozdrawiam waszych rodziców.</a:t>
            </a:r>
          </a:p>
          <a:p>
            <a:r>
              <a:rPr lang="pl-PL" dirty="0" smtClean="0"/>
              <a:t>SZCZĘŚĆ BOŻE! Monika Piwowarczyk</a:t>
            </a:r>
            <a:endParaRPr lang="pl-PL" dirty="0"/>
          </a:p>
        </p:txBody>
      </p:sp>
      <p:pic>
        <p:nvPicPr>
          <p:cNvPr id="4" name="Obraz 3" descr="Słoneczka gr III - Przedszkole Miejskie nr 2 Byto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664"/>
            <a:ext cx="2592288" cy="2448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083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  <a:solidFill>
            <a:srgbClr val="99CCFF"/>
          </a:solidFill>
        </p:spPr>
        <p:txBody>
          <a:bodyPr>
            <a:normAutofit/>
          </a:bodyPr>
          <a:lstStyle/>
          <a:p>
            <a:r>
              <a:rPr lang="pl-PL" sz="4000" b="1" dirty="0" smtClean="0">
                <a:solidFill>
                  <a:srgbClr val="0070C0"/>
                </a:solidFill>
              </a:rPr>
              <a:t>Rodzice Karola:  </a:t>
            </a:r>
            <a:r>
              <a:rPr lang="pl-PL" sz="4000" b="1" dirty="0">
                <a:solidFill>
                  <a:srgbClr val="0070C0"/>
                </a:solidFill>
              </a:rPr>
              <a:t>K</a:t>
            </a:r>
            <a:r>
              <a:rPr lang="pl-PL" sz="4000" b="1" dirty="0" smtClean="0">
                <a:solidFill>
                  <a:srgbClr val="0070C0"/>
                </a:solidFill>
              </a:rPr>
              <a:t>arol i Emilia </a:t>
            </a:r>
            <a:endParaRPr lang="pl-PL" sz="4000" b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95536" y="1268760"/>
            <a:ext cx="4100264" cy="5184576"/>
          </a:xfrm>
          <a:solidFill>
            <a:srgbClr val="CCECFF"/>
          </a:solidFill>
        </p:spPr>
        <p:txBody>
          <a:bodyPr>
            <a:normAutofit/>
          </a:bodyPr>
          <a:lstStyle/>
          <a:p>
            <a:r>
              <a:rPr lang="pl-PL" dirty="0" smtClean="0"/>
              <a:t>Tatuś Karola był porucznikiem, żołnierzem polskiej armii. Mamusia Emilia opiekowała się domem </a:t>
            </a:r>
            <a:br>
              <a:rPr lang="pl-PL" dirty="0" smtClean="0"/>
            </a:br>
            <a:r>
              <a:rPr lang="pl-PL" dirty="0" smtClean="0"/>
              <a:t>i dziećmi. Ich syn </a:t>
            </a:r>
            <a:r>
              <a:rPr lang="pl-PL" dirty="0"/>
              <a:t>K</a:t>
            </a:r>
            <a:r>
              <a:rPr lang="pl-PL" dirty="0" smtClean="0"/>
              <a:t>arol, Józef Wojtyła urodził 18 maja 1920 roku  się</a:t>
            </a:r>
            <a:br>
              <a:rPr lang="pl-PL" dirty="0" smtClean="0"/>
            </a:br>
            <a:r>
              <a:rPr lang="pl-PL" dirty="0" smtClean="0"/>
              <a:t> w Wadowicach, małym miasteczku niedaleko Krakowa.</a:t>
            </a:r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58876"/>
            <a:ext cx="4263305" cy="51224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29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pl-PL" dirty="0" smtClean="0"/>
              <a:t>Mama Emilia i tata Karol</a:t>
            </a:r>
            <a:endParaRPr lang="pl-PL" dirty="0"/>
          </a:p>
        </p:txBody>
      </p:sp>
      <p:pic>
        <p:nvPicPr>
          <p:cNvPr id="4" name="Symbol zastępczy zawartości 3" descr="Papież nieznane fakty z życia. Jan Paweł II- wszystkie tajemnice o nim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4104457" cy="3096345"/>
          </a:xfrm>
          <a:prstGeom prst="rect">
            <a:avLst/>
          </a:prstGeom>
          <a:solidFill>
            <a:srgbClr val="66FFFF"/>
          </a:solidFill>
          <a:ln>
            <a:noFill/>
          </a:ln>
        </p:spPr>
      </p:pic>
      <p:pic>
        <p:nvPicPr>
          <p:cNvPr id="5" name="Obraz 4" descr="Karol Wojtyła. Syn oficera, aktor, kapłan. Ojciec Święty - TVN2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01008"/>
            <a:ext cx="4176464" cy="3024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3749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>
            <a:normAutofit/>
          </a:bodyPr>
          <a:lstStyle/>
          <a:p>
            <a:r>
              <a:rPr lang="pl-PL" sz="4000" b="1" dirty="0" smtClean="0">
                <a:solidFill>
                  <a:srgbClr val="0070C0"/>
                </a:solidFill>
              </a:rPr>
              <a:t>Smutek Karola</a:t>
            </a:r>
            <a:endParaRPr lang="pl-PL" sz="4000" b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95536" y="1196752"/>
            <a:ext cx="4100264" cy="5184576"/>
          </a:xfrm>
          <a:solidFill>
            <a:srgbClr val="CCECFF"/>
          </a:solidFill>
        </p:spPr>
        <p:txBody>
          <a:bodyPr/>
          <a:lstStyle/>
          <a:p>
            <a:r>
              <a:rPr lang="pl-PL" dirty="0" smtClean="0"/>
              <a:t>Niestety, kiedy Karol miał 9 lat jego mamusia zachorowała i umarła na serce. Zaopiekował się nim bardzo troskliwie tatuś. Po kilku latach przeprowadzili się obaj do Krakowa. Karol mógł się uczyć dalej. </a:t>
            </a:r>
            <a:endParaRPr lang="pl-P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27926"/>
            <a:ext cx="4238693" cy="51534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56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pl-PL" b="1" dirty="0" smtClean="0">
                <a:solidFill>
                  <a:srgbClr val="0070C0"/>
                </a:solidFill>
              </a:rPr>
              <a:t>Sport </a:t>
            </a:r>
            <a:r>
              <a:rPr lang="pl-PL" b="1" dirty="0">
                <a:solidFill>
                  <a:srgbClr val="0070C0"/>
                </a:solidFill>
              </a:rPr>
              <a:t>K</a:t>
            </a:r>
            <a:r>
              <a:rPr lang="pl-PL" b="1" dirty="0" smtClean="0">
                <a:solidFill>
                  <a:srgbClr val="0070C0"/>
                </a:solidFill>
              </a:rPr>
              <a:t>arola </a:t>
            </a:r>
            <a:endParaRPr lang="pl-PL" b="1" dirty="0">
              <a:solidFill>
                <a:srgbClr val="0070C0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395536" y="1268760"/>
            <a:ext cx="4100264" cy="5328592"/>
          </a:xfrm>
          <a:solidFill>
            <a:srgbClr val="CCECFF"/>
          </a:solidFill>
        </p:spPr>
        <p:txBody>
          <a:bodyPr/>
          <a:lstStyle/>
          <a:p>
            <a:r>
              <a:rPr lang="pl-PL" dirty="0" smtClean="0"/>
              <a:t>Karol bardzo dobrze się uczył. Należał do szkolnej grupy teatralnej, był też ministrantem. Lubił chodzić na wycieczki </a:t>
            </a:r>
            <a:br>
              <a:rPr lang="pl-PL" dirty="0" smtClean="0"/>
            </a:br>
            <a:r>
              <a:rPr lang="pl-PL" dirty="0" smtClean="0"/>
              <a:t>w góry i grać z kolegami w piłkę nożną. Najczęściej stał na bramce. Koledzy nazywali go </a:t>
            </a:r>
            <a:r>
              <a:rPr lang="pl-PL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LOLEK.</a:t>
            </a:r>
            <a:endParaRPr lang="pl-PL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760"/>
            <a:ext cx="4383990" cy="53285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78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pl-PL" b="1" dirty="0" smtClean="0">
                <a:solidFill>
                  <a:srgbClr val="0070C0"/>
                </a:solidFill>
              </a:rPr>
              <a:t>Karol Wojtyła</a:t>
            </a:r>
            <a:endParaRPr lang="pl-PL" b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95536" y="1196752"/>
            <a:ext cx="4100264" cy="5328592"/>
          </a:xfrm>
          <a:solidFill>
            <a:srgbClr val="CCECFF"/>
          </a:solidFill>
        </p:spPr>
        <p:txBody>
          <a:bodyPr/>
          <a:lstStyle/>
          <a:p>
            <a:r>
              <a:rPr lang="pl-PL" dirty="0" smtClean="0"/>
              <a:t>Marzył o tym, by zostać aktorem. Jednak odkrył, że Bóg powołuje go, aby został księdzem. Do kapłaństwa przygotowywał się w ukryciu, bo trwała II wojna światowa, a Niemcy nie pozwalali Polakom studiować.</a:t>
            </a:r>
            <a:endParaRPr lang="pl-P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93498"/>
            <a:ext cx="4328910" cy="53318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01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pl-PL" b="1" dirty="0" smtClean="0">
                <a:solidFill>
                  <a:srgbClr val="0070C0"/>
                </a:solidFill>
              </a:rPr>
              <a:t>Karol został księdzem</a:t>
            </a:r>
            <a:endParaRPr lang="pl-PL" b="1" dirty="0">
              <a:solidFill>
                <a:srgbClr val="0070C0"/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172272" cy="5400600"/>
          </a:xfrm>
          <a:solidFill>
            <a:srgbClr val="CCECFF"/>
          </a:solidFill>
        </p:spPr>
        <p:txBody>
          <a:bodyPr>
            <a:normAutofit/>
          </a:bodyPr>
          <a:lstStyle/>
          <a:p>
            <a:r>
              <a:rPr lang="pl-PL" dirty="0" smtClean="0"/>
              <a:t>Kiedy wojna się skończyła Karol został księdzem. Bardzo lubił pracować z dziećmi i młodzieżą. Szybko mianowano Go biskupem Krakowa, a potem kardynałem, bo widziano, jak bardzo kocha Pana Boga, jak pięknie się modli i służy ludziom.  </a:t>
            </a:r>
            <a:endParaRPr lang="pl-PL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11212"/>
            <a:ext cx="4372680" cy="5386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83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pl-PL" b="1" dirty="0" smtClean="0">
                <a:solidFill>
                  <a:srgbClr val="0070C0"/>
                </a:solidFill>
              </a:rPr>
              <a:t>Karol Wojtyła PAPIEŻEM </a:t>
            </a:r>
            <a:endParaRPr lang="pl-PL" b="1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88689"/>
            <a:ext cx="4251344" cy="51951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04048" y="1268760"/>
            <a:ext cx="3672408" cy="5184576"/>
          </a:xfrm>
          <a:solidFill>
            <a:srgbClr val="CCECFF"/>
          </a:solidFill>
        </p:spPr>
        <p:txBody>
          <a:bodyPr/>
          <a:lstStyle/>
          <a:p>
            <a:r>
              <a:rPr lang="pl-PL" dirty="0" smtClean="0"/>
              <a:t>16 października 1978 roku wszyscy Polacy poczuli się dumni </a:t>
            </a:r>
            <a:br>
              <a:rPr lang="pl-PL" dirty="0" smtClean="0"/>
            </a:br>
            <a:r>
              <a:rPr lang="pl-PL" dirty="0" smtClean="0"/>
              <a:t>i wzruszeni. </a:t>
            </a:r>
            <a:br>
              <a:rPr lang="pl-PL" dirty="0" smtClean="0"/>
            </a:br>
            <a:r>
              <a:rPr lang="pl-PL" dirty="0" smtClean="0"/>
              <a:t>W Watykanie ogłoszono, że nowym papieżem wybrano kardynała Karola Wojtyłę, który przybrał imię Jana Pawła II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9412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</TotalTime>
  <Words>540</Words>
  <Application>Microsoft Office PowerPoint</Application>
  <PresentationFormat>Pokaz na ekranie (4:3)</PresentationFormat>
  <Paragraphs>53</Paragraphs>
  <Slides>24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5" baseType="lpstr">
      <vt:lpstr>Motyw pakietu Office</vt:lpstr>
      <vt:lpstr>Katecheza 11</vt:lpstr>
      <vt:lpstr>Witam Was bardzo serdecznie.</vt:lpstr>
      <vt:lpstr>Rodzice Karola:  Karol i Emilia </vt:lpstr>
      <vt:lpstr>Mama Emilia i tata Karol</vt:lpstr>
      <vt:lpstr>Smutek Karola</vt:lpstr>
      <vt:lpstr>Sport Karola </vt:lpstr>
      <vt:lpstr>Karol Wojtyła</vt:lpstr>
      <vt:lpstr>Karol został księdzem</vt:lpstr>
      <vt:lpstr>Karol Wojtyła PAPIEŻEM </vt:lpstr>
      <vt:lpstr>Papież kochał Boga</vt:lpstr>
      <vt:lpstr>List do dzieci </vt:lpstr>
      <vt:lpstr>Jan Paweł II kochał dzieci</vt:lpstr>
      <vt:lpstr>Spotkania z dziećmi</vt:lpstr>
      <vt:lpstr>Wizyty Jana Pawła II w Polsce</vt:lpstr>
      <vt:lpstr>Choroba Jana Pawła II </vt:lpstr>
      <vt:lpstr>Obejrzyj Jan Paweł II film z serii "Aureola - od Stanisława do Karola https://www.youtube.com/watch?v=3Mpjh3o2P_A</vt:lpstr>
      <vt:lpstr>2 kwietnia 2005 papież Jan Paweł II odszedł do domu Ojca.</vt:lpstr>
      <vt:lpstr>Prezentacja programu PowerPoint</vt:lpstr>
      <vt:lpstr>  Piosenka „Skarby” PROMYCZKI DOBRA  </vt:lpstr>
      <vt:lpstr>Śpiewaj dalej ……..</vt:lpstr>
      <vt:lpstr>Śmieszne zdjęcia Jana Pawła II </vt:lpstr>
      <vt:lpstr>Prezentacja programu PowerPoint</vt:lpstr>
      <vt:lpstr>Zadanie wykonaj w zeszycie. 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User</dc:creator>
  <cp:lastModifiedBy>User</cp:lastModifiedBy>
  <cp:revision>20</cp:revision>
  <dcterms:created xsi:type="dcterms:W3CDTF">2020-05-05T10:38:08Z</dcterms:created>
  <dcterms:modified xsi:type="dcterms:W3CDTF">2020-05-06T14:37:19Z</dcterms:modified>
</cp:coreProperties>
</file>