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8" r:id="rId12"/>
    <p:sldId id="264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C60E23-5865-4994-A0B2-3787794EBE96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505E11-D8DE-4072-B214-45715413941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LVYN8Gjc2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9k7CiGebV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7581" y="1916833"/>
            <a:ext cx="5986667" cy="1440160"/>
          </a:xfrm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Katecheza 11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40760" cy="2353816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pl-PL" sz="40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Maryja Matką Boga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i moją Matką</a:t>
            </a:r>
            <a:endParaRPr lang="pl-P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dirty="0" smtClean="0"/>
              <a:t>NABOŻEŃSTWA MAJOWE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73536" cy="4410816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Maj jest nazywany miesiącem Matki Bożej. Każdego dnia tego miesiąca ludzie gromadzą się w Kościele na nabożeństwach majowych. </a:t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Przy przydrożnych kapliczkach </a:t>
            </a:r>
            <a:b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 krzyżach, które są kolorowe od wstążek, 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ś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piewają pieśni ku czci najlepszej z MATEK.</a:t>
            </a:r>
          </a:p>
          <a:p>
            <a:r>
              <a:rPr lang="pl-PL" sz="2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Każde dziecko kocha swoją mamę, dlatego lubi </a:t>
            </a:r>
            <a:br>
              <a:rPr lang="pl-PL" sz="2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sz="2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z nią rozmawiać i cały czas chce być blisko niej.</a:t>
            </a:r>
            <a:r>
              <a:rPr lang="pl-PL" sz="2400" dirty="0">
                <a:hlinkClick r:id="rId2"/>
              </a:rPr>
              <a:t> </a:t>
            </a:r>
            <a:r>
              <a:rPr lang="pl-PL" sz="2400" dirty="0" smtClean="0">
                <a:hlinkClick r:id="rId2"/>
              </a:rPr>
              <a:t/>
            </a:r>
            <a:br>
              <a:rPr lang="pl-PL" sz="2400" dirty="0" smtClean="0">
                <a:hlinkClick r:id="rId2"/>
              </a:rPr>
            </a:br>
            <a:endParaRPr lang="pl-PL" sz="2400" dirty="0" smtClean="0"/>
          </a:p>
          <a:p>
            <a:r>
              <a:rPr lang="pl-PL" sz="2400" dirty="0" smtClean="0"/>
              <a:t>Kapliczka </a:t>
            </a:r>
            <a:r>
              <a:rPr lang="pl-PL" sz="2400" dirty="0"/>
              <a:t>Matki bożej </a:t>
            </a:r>
            <a:r>
              <a:rPr lang="pl-PL" sz="2400" dirty="0" err="1"/>
              <a:t>Mala</a:t>
            </a:r>
            <a:r>
              <a:rPr lang="pl-PL" sz="2400" dirty="0"/>
              <a:t> </a:t>
            </a:r>
            <a:r>
              <a:rPr lang="pl-PL" sz="2400" dirty="0" smtClean="0"/>
              <a:t>Ru</a:t>
            </a:r>
            <a:br>
              <a:rPr lang="pl-PL" sz="2400" dirty="0" smtClean="0"/>
            </a:br>
            <a:r>
              <a:rPr lang="pl-PL" sz="2400" dirty="0" smtClean="0">
                <a:hlinkClick r:id="rId2"/>
              </a:rPr>
              <a:t>Przeczytaj </a:t>
            </a:r>
            <a:r>
              <a:rPr lang="pl-PL" sz="2400" dirty="0">
                <a:hlinkClick r:id="rId2"/>
              </a:rPr>
              <a:t>razem z Jasiem </a:t>
            </a:r>
          </a:p>
          <a:p>
            <a:r>
              <a:rPr lang="pl-PL" sz="2400" dirty="0">
                <a:hlinkClick r:id="rId2"/>
              </a:rPr>
              <a:t>https://www.youtube.com/watch?v=cLVYN8Gjc2Y</a:t>
            </a:r>
            <a:endParaRPr lang="pl-PL" sz="2400" dirty="0"/>
          </a:p>
          <a:p>
            <a:endParaRPr lang="pl-PL" sz="26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MAJÓWKI</a:t>
            </a:r>
            <a:endParaRPr lang="pl-PL" dirty="0"/>
          </a:p>
        </p:txBody>
      </p:sp>
      <p:pic>
        <p:nvPicPr>
          <p:cNvPr id="9" name="Symbol zastępczy zawartości 3" descr="Parafia rzymskokatolicka pw. Nawiedzenia Najświętszej Maryi Panny 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67240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3970784" cy="4713387"/>
          </a:xfrm>
        </p:spPr>
        <p:txBody>
          <a:bodyPr/>
          <a:lstStyle/>
          <a:p>
            <a:r>
              <a:rPr lang="pl-PL" dirty="0" smtClean="0"/>
              <a:t>Nabożeństwa ku czci Najświętszej Maryi Pannie</a:t>
            </a:r>
            <a:endParaRPr lang="pl-PL" dirty="0"/>
          </a:p>
        </p:txBody>
      </p:sp>
      <p:pic>
        <p:nvPicPr>
          <p:cNvPr id="10" name="Obraz 9" descr="Pin by Jolanta N. on Róże | Piękne róże, Różowe róże, Świąteczne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926591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7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147248" cy="949856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KAPLICZKI MARYJNE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Symbol zastępczy zawartości 6" descr="Publiczna Szkoła Podstawowa nr 11 w Stalowej Wol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620688"/>
            <a:ext cx="6624736" cy="4752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6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Przydrożne kapliczki - świadkowie historii (8) | Katolicki, Ogrody 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104456" cy="51845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Symbol zastępczy zawartości 5" descr="Przydrożne kapliczki, figury i krzyże Warszawy - bezpłatna ...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010444"/>
            <a:ext cx="3384376" cy="51548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76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Kapliczki narysowane przez dzieci</a:t>
            </a:r>
            <a:endParaRPr lang="pl-PL" dirty="0"/>
          </a:p>
        </p:txBody>
      </p:sp>
      <p:pic>
        <p:nvPicPr>
          <p:cNvPr id="10" name="Symbol zastępczy zawartości 3" descr="Okruszki liryki: Kapliczka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129" y="530224"/>
            <a:ext cx="4045879" cy="47709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" name="Symbol zastępczy zawartości 10" descr="MDK | Krzyże i kapliczki Lubelszczyzny - sukces plastyczny naszych ...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3" y="548680"/>
            <a:ext cx="3240360" cy="47525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12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47248" cy="1008112"/>
          </a:xfrm>
        </p:spPr>
        <p:txBody>
          <a:bodyPr/>
          <a:lstStyle/>
          <a:p>
            <a:r>
              <a:rPr lang="pl-PL" dirty="0" smtClean="0"/>
              <a:t>APEL JASNOGÓRSKI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02920" y="530352"/>
            <a:ext cx="8101528" cy="4842864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dirty="0" smtClean="0"/>
              <a:t>ZADANIE DLA DZIECI: </a:t>
            </a:r>
            <a:r>
              <a:rPr lang="pl-PL" dirty="0" smtClean="0"/>
              <a:t>Karta pracy do </a:t>
            </a:r>
            <a:r>
              <a:rPr lang="pl-PL" smtClean="0"/>
              <a:t>katechezy 11 - K</a:t>
            </a:r>
            <a:r>
              <a:rPr lang="pl-PL" smtClean="0"/>
              <a:t>apliczka </a:t>
            </a:r>
            <a:r>
              <a:rPr lang="pl-PL" dirty="0" smtClean="0"/>
              <a:t>maryjna.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endParaRPr lang="pl-PL" dirty="0"/>
          </a:p>
          <a:p>
            <a:r>
              <a:rPr lang="pl-PL" dirty="0" smtClean="0"/>
              <a:t>Zaśpiewaj Apel Jasnogórski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youtu.be/V9k7CiGebVs</a:t>
            </a:r>
            <a:endParaRPr lang="pl-PL" dirty="0" smtClean="0"/>
          </a:p>
          <a:p>
            <a:pPr marL="0" indent="0" algn="ctr">
              <a:buNone/>
            </a:pPr>
            <a:r>
              <a:rPr lang="pl-PL" b="1" dirty="0" smtClean="0"/>
              <a:t>Maryjo Królowo Polski, </a:t>
            </a:r>
          </a:p>
          <a:p>
            <a:pPr marL="0" indent="0" algn="ctr">
              <a:buNone/>
            </a:pPr>
            <a:r>
              <a:rPr lang="pl-PL" b="1" dirty="0" smtClean="0"/>
              <a:t>Maryjo Królowo Polski</a:t>
            </a:r>
          </a:p>
          <a:p>
            <a:pPr marL="0" indent="0" algn="ctr">
              <a:buNone/>
            </a:pPr>
            <a:r>
              <a:rPr lang="pl-PL" b="1" dirty="0" smtClean="0"/>
              <a:t>Jestem przy Tobie, </a:t>
            </a:r>
            <a:br>
              <a:rPr lang="pl-PL" b="1" dirty="0" smtClean="0"/>
            </a:br>
            <a:r>
              <a:rPr lang="pl-PL" b="1" dirty="0" smtClean="0"/>
              <a:t>pamiętam o Tobie </a:t>
            </a:r>
            <a:br>
              <a:rPr lang="pl-PL" b="1" dirty="0" smtClean="0"/>
            </a:br>
            <a:r>
              <a:rPr lang="pl-PL" b="1" dirty="0" smtClean="0"/>
              <a:t>i czuwam na każdy czas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64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075240" cy="73383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73536" cy="477085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sz="3200" dirty="0" smtClean="0"/>
              <a:t>Witam Was bardzo serdecznie.</a:t>
            </a:r>
          </a:p>
          <a:p>
            <a:r>
              <a:rPr lang="pl-PL" sz="3200" dirty="0" smtClean="0"/>
              <a:t>Za nami miesiąc nauki zdalnej.</a:t>
            </a:r>
          </a:p>
          <a:p>
            <a:r>
              <a:rPr lang="pl-PL" sz="3200" dirty="0" smtClean="0"/>
              <a:t>Bardzo dziękuję Wam za wszystkie prace. Wykonaliście je bardzo dobrze.</a:t>
            </a:r>
          </a:p>
          <a:p>
            <a:r>
              <a:rPr lang="pl-PL" sz="3200" dirty="0" smtClean="0"/>
              <a:t>Jesteście wspaniali! </a:t>
            </a:r>
          </a:p>
          <a:p>
            <a:r>
              <a:rPr lang="pl-PL" sz="3200" dirty="0" smtClean="0"/>
              <a:t>Szczęść Boże! Pozdrawiam Monika Piwowarczyk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418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832648"/>
          </a:xfrm>
          <a:solidFill>
            <a:srgbClr val="FFFF99"/>
          </a:solidFill>
        </p:spPr>
        <p:txBody>
          <a:bodyPr/>
          <a:lstStyle/>
          <a:p>
            <a:endParaRPr lang="pl-PL" dirty="0" smtClean="0"/>
          </a:p>
          <a:p>
            <a:r>
              <a:rPr lang="pl-PL" sz="3200" dirty="0" smtClean="0"/>
              <a:t>Przez cały rok dużo mówiliśmy o Maryi </a:t>
            </a:r>
            <a:br>
              <a:rPr lang="pl-PL" sz="3200" dirty="0" smtClean="0"/>
            </a:br>
            <a:r>
              <a:rPr lang="pl-PL" sz="3200" dirty="0" smtClean="0"/>
              <a:t>i jej roli w </a:t>
            </a:r>
            <a:r>
              <a:rPr lang="pl-PL" sz="3200" dirty="0"/>
              <a:t>ż</a:t>
            </a:r>
            <a:r>
              <a:rPr lang="pl-PL" sz="3200" dirty="0" smtClean="0"/>
              <a:t>yciu Pan Jezusa i całego Kościoła. </a:t>
            </a:r>
            <a:br>
              <a:rPr lang="pl-PL" sz="3200" dirty="0" smtClean="0"/>
            </a:br>
            <a:r>
              <a:rPr lang="pl-PL" sz="3200" dirty="0" smtClean="0"/>
              <a:t>Teraz przypomnijmy </a:t>
            </a:r>
            <a:br>
              <a:rPr lang="pl-PL" sz="3200" dirty="0" smtClean="0"/>
            </a:br>
            <a:r>
              <a:rPr lang="pl-PL" sz="3200" dirty="0" smtClean="0"/>
              <a:t>sobie, w jakich </a:t>
            </a:r>
          </a:p>
          <a:p>
            <a:pPr marL="0" indent="0">
              <a:buNone/>
            </a:pPr>
            <a:r>
              <a:rPr lang="pl-PL" sz="3200" dirty="0"/>
              <a:t> </a:t>
            </a:r>
            <a:r>
              <a:rPr lang="pl-PL" sz="3200" dirty="0" smtClean="0"/>
              <a:t> wydarzeniach </a:t>
            </a:r>
            <a:br>
              <a:rPr lang="pl-PL" sz="3200" dirty="0" smtClean="0"/>
            </a:br>
            <a:r>
              <a:rPr lang="pl-PL" sz="3200" dirty="0" smtClean="0"/>
              <a:t>  z Pisma Świętego </a:t>
            </a:r>
            <a:br>
              <a:rPr lang="pl-PL" sz="3200" dirty="0" smtClean="0"/>
            </a:br>
            <a:r>
              <a:rPr lang="pl-PL" sz="3200" dirty="0" smtClean="0"/>
              <a:t>  występuje Maryja.</a:t>
            </a:r>
            <a:endParaRPr lang="pl-PL" sz="3200" dirty="0"/>
          </a:p>
        </p:txBody>
      </p:sp>
      <p:pic>
        <p:nvPicPr>
          <p:cNvPr id="4" name="Obraz 3" descr="Maryja mama Jezusa - kolorowanka religijna Wydawnictwo Fid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693670" cy="3870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7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	</a:t>
            </a:r>
            <a:r>
              <a:rPr lang="pl-PL" sz="4000" dirty="0" smtClean="0"/>
              <a:t>ZWIASTOWANIE NAJŚWIĘTSZEJ MARYI PANNY</a:t>
            </a:r>
            <a:endParaRPr lang="pl-PL" sz="4000" dirty="0"/>
          </a:p>
        </p:txBody>
      </p:sp>
      <p:pic>
        <p:nvPicPr>
          <p:cNvPr id="4" name="Symbol zastępczy zawartości 3" descr="ŚWIĘTO. Zwiastowanie NMP. Skąd się wzięło?, wkaliszu.pl - Kalisz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76672"/>
            <a:ext cx="59046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4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pl-PL" sz="3600" b="1" dirty="0" smtClean="0"/>
              <a:t>BOŻE NARODZENIE: Maryja urodziła Pana Jezusa</a:t>
            </a:r>
            <a:endParaRPr lang="pl-PL" sz="3600" b="1" dirty="0"/>
          </a:p>
        </p:txBody>
      </p:sp>
      <p:pic>
        <p:nvPicPr>
          <p:cNvPr id="4" name="Symbol zastępczy zawartości 3" descr="10 ignacjańskich rad na udane Boże Narodzeni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281" y="530225"/>
            <a:ext cx="6543476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0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pl-PL" sz="3600" dirty="0" smtClean="0"/>
              <a:t>OFIAROWANIE W ŚWIATYNI: Maryja ofiarowała Jezusa Bogu.</a:t>
            </a:r>
            <a:endParaRPr lang="pl-PL" sz="3600" dirty="0"/>
          </a:p>
        </p:txBody>
      </p:sp>
      <p:pic>
        <p:nvPicPr>
          <p:cNvPr id="4" name="Symbol zastępczy zawartości 3" descr="Parafia Błogosławionego Honorata - 2 luty Święto Ofiarowania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299" y="1157287"/>
            <a:ext cx="3901440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9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pl-PL" sz="3600" dirty="0" smtClean="0"/>
              <a:t>ŚWIETA RODZINA: </a:t>
            </a:r>
            <a:br>
              <a:rPr lang="pl-PL" sz="3600" dirty="0" smtClean="0"/>
            </a:br>
            <a:r>
              <a:rPr lang="pl-PL" sz="3600" dirty="0" smtClean="0"/>
              <a:t>Maryja i Józef opiekują się Panem Jezusem</a:t>
            </a:r>
            <a:endParaRPr lang="pl-PL" sz="3600" dirty="0"/>
          </a:p>
        </p:txBody>
      </p:sp>
      <p:pic>
        <p:nvPicPr>
          <p:cNvPr id="4" name="Symbol zastępczy zawartości 3" descr="PADRE JAREK » Oficjalna strona ks. Jarosława » Niedziela Świętej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299" y="838009"/>
            <a:ext cx="6949440" cy="3572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0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352928" cy="1656184"/>
          </a:xfrm>
        </p:spPr>
        <p:txBody>
          <a:bodyPr>
            <a:noAutofit/>
          </a:bodyPr>
          <a:lstStyle/>
          <a:p>
            <a:r>
              <a:rPr lang="pl-PL" sz="3600" dirty="0" smtClean="0"/>
              <a:t>Przedstawienie prawdy: </a:t>
            </a:r>
            <a:br>
              <a:rPr lang="pl-PL" sz="3600" dirty="0" smtClean="0"/>
            </a:br>
            <a:r>
              <a:rPr lang="pl-PL" sz="3200" dirty="0" smtClean="0">
                <a:solidFill>
                  <a:schemeClr val="tx1"/>
                </a:solidFill>
              </a:rPr>
              <a:t>Maryja pod krzyżem. „Niewiasto, oto syn Twój” Oto, Matka twoja” 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J 19, 26-27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530352"/>
            <a:ext cx="3906720" cy="4338808"/>
          </a:xfrm>
          <a:solidFill>
            <a:srgbClr val="FFFF99"/>
          </a:solidFill>
        </p:spPr>
        <p:txBody>
          <a:bodyPr>
            <a:normAutofit fontScale="92500"/>
          </a:bodyPr>
          <a:lstStyle/>
          <a:p>
            <a:r>
              <a:rPr lang="pl-PL" dirty="0" smtClean="0"/>
              <a:t>Maryja przez całe życie była posłuszna Panu Bogu i zawsze zgadzała się z Jego wolą. Pan Jezus chciał, aby ludzie kochali i czcili Maryję, dlatego dał nam Ją za Matkę. Maryja zawsze pomagała  i pomaga ludziom. </a:t>
            </a:r>
            <a:endParaRPr lang="pl-PL" dirty="0"/>
          </a:p>
        </p:txBody>
      </p:sp>
      <p:pic>
        <p:nvPicPr>
          <p:cNvPr id="7" name="Symbol zastępczy zawartości 6" descr="Droga Krzyżowa 15 stacji ikony malowane ręcznie Rumunia 44x32 cm ...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476672"/>
            <a:ext cx="3888432" cy="446449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2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MAJ TO ……</a:t>
            </a:r>
            <a:endParaRPr lang="pl-P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Maj to miesiąc Bożej Matki</a:t>
            </a:r>
          </a:p>
          <a:p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Dla niej w maju kwitną kwiatki.</a:t>
            </a:r>
          </a:p>
          <a:p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Dla Niej w maju ziemia cała</a:t>
            </a:r>
          </a:p>
          <a:p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 piękną zieleń się przybrała.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03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</TotalTime>
  <Words>203</Words>
  <Application>Microsoft Office PowerPoint</Application>
  <PresentationFormat>Pokaz na ekranie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Aspekt</vt:lpstr>
      <vt:lpstr>Katecheza 11</vt:lpstr>
      <vt:lpstr>Prezentacja programu PowerPoint</vt:lpstr>
      <vt:lpstr>WPROWADZENIE</vt:lpstr>
      <vt:lpstr> ZWIASTOWANIE NAJŚWIĘTSZEJ MARYI PANNY</vt:lpstr>
      <vt:lpstr>BOŻE NARODZENIE: Maryja urodziła Pana Jezusa</vt:lpstr>
      <vt:lpstr>OFIAROWANIE W ŚWIATYNI: Maryja ofiarowała Jezusa Bogu.</vt:lpstr>
      <vt:lpstr>ŚWIETA RODZINA:  Maryja i Józef opiekują się Panem Jezusem</vt:lpstr>
      <vt:lpstr>Przedstawienie prawdy:  Maryja pod krzyżem. „Niewiasto, oto syn Twój” Oto, Matka twoja”  J 19, 26-27</vt:lpstr>
      <vt:lpstr>MAJ TO ……</vt:lpstr>
      <vt:lpstr>NABOŻEŃSTWA MAJOWE</vt:lpstr>
      <vt:lpstr>MAJÓWKI</vt:lpstr>
      <vt:lpstr>KAPLICZKI MARYJNE</vt:lpstr>
      <vt:lpstr>Prezentacja programu PowerPoint</vt:lpstr>
      <vt:lpstr>Kapliczki narysowane przez dzieci</vt:lpstr>
      <vt:lpstr>APEL JASNOGÓRSKI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Katecheza 11</dc:title>
  <dc:creator>User</dc:creator>
  <cp:lastModifiedBy>User</cp:lastModifiedBy>
  <cp:revision>8</cp:revision>
  <dcterms:created xsi:type="dcterms:W3CDTF">2020-04-30T07:16:52Z</dcterms:created>
  <dcterms:modified xsi:type="dcterms:W3CDTF">2020-05-03T12:39:20Z</dcterms:modified>
</cp:coreProperties>
</file>