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3" r:id="rId8"/>
    <p:sldId id="262" r:id="rId9"/>
    <p:sldId id="264" r:id="rId10"/>
    <p:sldId id="265" r:id="rId11"/>
    <p:sldId id="267" r:id="rId12"/>
    <p:sldId id="266" r:id="rId13"/>
    <p:sldId id="270" r:id="rId14"/>
    <p:sldId id="261"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A26ACE8-CDE6-4F6F-AE3E-E71B9D393988}" type="datetimeFigureOut">
              <a:rPr lang="pl-PL" smtClean="0"/>
              <a:t>27.04.2020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49007EF-3C98-4013-B380-33C0B048C569}" type="slidenum">
              <a:rPr lang="pl-PL" smtClean="0"/>
              <a:t>‹#›</a:t>
            </a:fld>
            <a:endParaRPr lang="pl-PL"/>
          </a:p>
        </p:txBody>
      </p:sp>
    </p:spTree>
    <p:extLst>
      <p:ext uri="{BB962C8B-B14F-4D97-AF65-F5344CB8AC3E}">
        <p14:creationId xmlns:p14="http://schemas.microsoft.com/office/powerpoint/2010/main" val="267310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A26ACE8-CDE6-4F6F-AE3E-E71B9D393988}" type="datetimeFigureOut">
              <a:rPr lang="pl-PL" smtClean="0"/>
              <a:t>27.04.2020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49007EF-3C98-4013-B380-33C0B048C569}" type="slidenum">
              <a:rPr lang="pl-PL" smtClean="0"/>
              <a:t>‹#›</a:t>
            </a:fld>
            <a:endParaRPr lang="pl-PL"/>
          </a:p>
        </p:txBody>
      </p:sp>
    </p:spTree>
    <p:extLst>
      <p:ext uri="{BB962C8B-B14F-4D97-AF65-F5344CB8AC3E}">
        <p14:creationId xmlns:p14="http://schemas.microsoft.com/office/powerpoint/2010/main" val="84331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A26ACE8-CDE6-4F6F-AE3E-E71B9D393988}" type="datetimeFigureOut">
              <a:rPr lang="pl-PL" smtClean="0"/>
              <a:t>27.04.2020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49007EF-3C98-4013-B380-33C0B048C569}" type="slidenum">
              <a:rPr lang="pl-PL" smtClean="0"/>
              <a:t>‹#›</a:t>
            </a:fld>
            <a:endParaRPr lang="pl-PL"/>
          </a:p>
        </p:txBody>
      </p:sp>
    </p:spTree>
    <p:extLst>
      <p:ext uri="{BB962C8B-B14F-4D97-AF65-F5344CB8AC3E}">
        <p14:creationId xmlns:p14="http://schemas.microsoft.com/office/powerpoint/2010/main" val="90413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A26ACE8-CDE6-4F6F-AE3E-E71B9D393988}" type="datetimeFigureOut">
              <a:rPr lang="pl-PL" smtClean="0"/>
              <a:t>27.04.2020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49007EF-3C98-4013-B380-33C0B048C569}" type="slidenum">
              <a:rPr lang="pl-PL" smtClean="0"/>
              <a:t>‹#›</a:t>
            </a:fld>
            <a:endParaRPr lang="pl-PL"/>
          </a:p>
        </p:txBody>
      </p:sp>
    </p:spTree>
    <p:extLst>
      <p:ext uri="{BB962C8B-B14F-4D97-AF65-F5344CB8AC3E}">
        <p14:creationId xmlns:p14="http://schemas.microsoft.com/office/powerpoint/2010/main" val="54553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A26ACE8-CDE6-4F6F-AE3E-E71B9D393988}" type="datetimeFigureOut">
              <a:rPr lang="pl-PL" smtClean="0"/>
              <a:t>27.04.2020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49007EF-3C98-4013-B380-33C0B048C569}" type="slidenum">
              <a:rPr lang="pl-PL" smtClean="0"/>
              <a:t>‹#›</a:t>
            </a:fld>
            <a:endParaRPr lang="pl-PL"/>
          </a:p>
        </p:txBody>
      </p:sp>
    </p:spTree>
    <p:extLst>
      <p:ext uri="{BB962C8B-B14F-4D97-AF65-F5344CB8AC3E}">
        <p14:creationId xmlns:p14="http://schemas.microsoft.com/office/powerpoint/2010/main" val="28039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A26ACE8-CDE6-4F6F-AE3E-E71B9D393988}" type="datetimeFigureOut">
              <a:rPr lang="pl-PL" smtClean="0"/>
              <a:t>27.04.2020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49007EF-3C98-4013-B380-33C0B048C569}" type="slidenum">
              <a:rPr lang="pl-PL" smtClean="0"/>
              <a:t>‹#›</a:t>
            </a:fld>
            <a:endParaRPr lang="pl-PL"/>
          </a:p>
        </p:txBody>
      </p:sp>
    </p:spTree>
    <p:extLst>
      <p:ext uri="{BB962C8B-B14F-4D97-AF65-F5344CB8AC3E}">
        <p14:creationId xmlns:p14="http://schemas.microsoft.com/office/powerpoint/2010/main" val="413163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A26ACE8-CDE6-4F6F-AE3E-E71B9D393988}" type="datetimeFigureOut">
              <a:rPr lang="pl-PL" smtClean="0"/>
              <a:t>27.04.2020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49007EF-3C98-4013-B380-33C0B048C569}" type="slidenum">
              <a:rPr lang="pl-PL" smtClean="0"/>
              <a:t>‹#›</a:t>
            </a:fld>
            <a:endParaRPr lang="pl-PL"/>
          </a:p>
        </p:txBody>
      </p:sp>
    </p:spTree>
    <p:extLst>
      <p:ext uri="{BB962C8B-B14F-4D97-AF65-F5344CB8AC3E}">
        <p14:creationId xmlns:p14="http://schemas.microsoft.com/office/powerpoint/2010/main" val="317755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A26ACE8-CDE6-4F6F-AE3E-E71B9D393988}" type="datetimeFigureOut">
              <a:rPr lang="pl-PL" smtClean="0"/>
              <a:t>27.04.2020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49007EF-3C98-4013-B380-33C0B048C569}" type="slidenum">
              <a:rPr lang="pl-PL" smtClean="0"/>
              <a:t>‹#›</a:t>
            </a:fld>
            <a:endParaRPr lang="pl-PL"/>
          </a:p>
        </p:txBody>
      </p:sp>
    </p:spTree>
    <p:extLst>
      <p:ext uri="{BB962C8B-B14F-4D97-AF65-F5344CB8AC3E}">
        <p14:creationId xmlns:p14="http://schemas.microsoft.com/office/powerpoint/2010/main" val="199523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A26ACE8-CDE6-4F6F-AE3E-E71B9D393988}" type="datetimeFigureOut">
              <a:rPr lang="pl-PL" smtClean="0"/>
              <a:t>27.04.2020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49007EF-3C98-4013-B380-33C0B048C569}" type="slidenum">
              <a:rPr lang="pl-PL" smtClean="0"/>
              <a:t>‹#›</a:t>
            </a:fld>
            <a:endParaRPr lang="pl-PL"/>
          </a:p>
        </p:txBody>
      </p:sp>
    </p:spTree>
    <p:extLst>
      <p:ext uri="{BB962C8B-B14F-4D97-AF65-F5344CB8AC3E}">
        <p14:creationId xmlns:p14="http://schemas.microsoft.com/office/powerpoint/2010/main" val="426951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A26ACE8-CDE6-4F6F-AE3E-E71B9D393988}" type="datetimeFigureOut">
              <a:rPr lang="pl-PL" smtClean="0"/>
              <a:t>27.04.2020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49007EF-3C98-4013-B380-33C0B048C569}" type="slidenum">
              <a:rPr lang="pl-PL" smtClean="0"/>
              <a:t>‹#›</a:t>
            </a:fld>
            <a:endParaRPr lang="pl-PL"/>
          </a:p>
        </p:txBody>
      </p:sp>
    </p:spTree>
    <p:extLst>
      <p:ext uri="{BB962C8B-B14F-4D97-AF65-F5344CB8AC3E}">
        <p14:creationId xmlns:p14="http://schemas.microsoft.com/office/powerpoint/2010/main" val="356691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A26ACE8-CDE6-4F6F-AE3E-E71B9D393988}" type="datetimeFigureOut">
              <a:rPr lang="pl-PL" smtClean="0"/>
              <a:t>27.04.2020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49007EF-3C98-4013-B380-33C0B048C569}" type="slidenum">
              <a:rPr lang="pl-PL" smtClean="0"/>
              <a:t>‹#›</a:t>
            </a:fld>
            <a:endParaRPr lang="pl-PL"/>
          </a:p>
        </p:txBody>
      </p:sp>
    </p:spTree>
    <p:extLst>
      <p:ext uri="{BB962C8B-B14F-4D97-AF65-F5344CB8AC3E}">
        <p14:creationId xmlns:p14="http://schemas.microsoft.com/office/powerpoint/2010/main" val="75512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6ACE8-CDE6-4F6F-AE3E-E71B9D393988}" type="datetimeFigureOut">
              <a:rPr lang="pl-PL" smtClean="0"/>
              <a:t>27.04.2020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007EF-3C98-4013-B380-33C0B048C569}" type="slidenum">
              <a:rPr lang="pl-PL" smtClean="0"/>
              <a:t>‹#›</a:t>
            </a:fld>
            <a:endParaRPr lang="pl-PL"/>
          </a:p>
        </p:txBody>
      </p:sp>
    </p:spTree>
    <p:extLst>
      <p:ext uri="{BB962C8B-B14F-4D97-AF65-F5344CB8AC3E}">
        <p14:creationId xmlns:p14="http://schemas.microsoft.com/office/powerpoint/2010/main" val="279209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p5gFWKgQC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solidFill>
            <a:srgbClr val="FFFF00"/>
          </a:solidFill>
        </p:spPr>
        <p:txBody>
          <a:bodyPr/>
          <a:lstStyle/>
          <a:p>
            <a:r>
              <a:rPr lang="pl-PL" b="1" dirty="0" smtClean="0"/>
              <a:t>Katecheza 10</a:t>
            </a:r>
            <a:endParaRPr lang="pl-PL" b="1" dirty="0"/>
          </a:p>
        </p:txBody>
      </p:sp>
      <p:sp>
        <p:nvSpPr>
          <p:cNvPr id="3" name="Podtytuł 2"/>
          <p:cNvSpPr>
            <a:spLocks noGrp="1"/>
          </p:cNvSpPr>
          <p:nvPr>
            <p:ph type="subTitle" idx="1"/>
          </p:nvPr>
        </p:nvSpPr>
        <p:spPr>
          <a:xfrm>
            <a:off x="1187624" y="3501008"/>
            <a:ext cx="6768752" cy="2376264"/>
          </a:xfrm>
          <a:solidFill>
            <a:srgbClr val="92D050"/>
          </a:solidFill>
        </p:spPr>
        <p:txBody>
          <a:bodyPr/>
          <a:lstStyle/>
          <a:p>
            <a:endParaRPr lang="pl-PL" dirty="0" smtClean="0"/>
          </a:p>
          <a:p>
            <a:r>
              <a:rPr lang="pl-PL" b="1" dirty="0" smtClean="0">
                <a:solidFill>
                  <a:schemeClr val="tx1"/>
                </a:solidFill>
              </a:rPr>
              <a:t>Dobry Pasterz prowadzi mnie przez </a:t>
            </a:r>
            <a:r>
              <a:rPr lang="pl-PL" b="1" dirty="0">
                <a:solidFill>
                  <a:schemeClr val="tx1"/>
                </a:solidFill>
              </a:rPr>
              <a:t>ż</a:t>
            </a:r>
            <a:r>
              <a:rPr lang="pl-PL" b="1" dirty="0" smtClean="0">
                <a:solidFill>
                  <a:schemeClr val="tx1"/>
                </a:solidFill>
              </a:rPr>
              <a:t>ycie.</a:t>
            </a:r>
            <a:endParaRPr lang="pl-PL" b="1" dirty="0">
              <a:solidFill>
                <a:schemeClr val="tx1"/>
              </a:solidFill>
            </a:endParaRPr>
          </a:p>
        </p:txBody>
      </p:sp>
    </p:spTree>
    <p:extLst>
      <p:ext uri="{BB962C8B-B14F-4D97-AF65-F5344CB8AC3E}">
        <p14:creationId xmlns:p14="http://schemas.microsoft.com/office/powerpoint/2010/main" val="1190947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solidFill>
            <a:srgbClr val="FFFF66"/>
          </a:solidFill>
        </p:spPr>
        <p:txBody>
          <a:bodyPr/>
          <a:lstStyle/>
          <a:p>
            <a:r>
              <a:rPr lang="pl-PL" dirty="0" smtClean="0"/>
              <a:t>Pan Jezus porównał siebie do Dobrego pasterza, a nas nazwał swoimi owieczkami.</a:t>
            </a:r>
          </a:p>
          <a:p>
            <a:r>
              <a:rPr lang="pl-PL" dirty="0" smtClean="0"/>
              <a:t>Każdy z nas kocha Pana Jezusa, dlatego chce iść za Nim i naśladować Go. </a:t>
            </a:r>
          </a:p>
          <a:p>
            <a:endParaRPr lang="pl-PL" dirty="0"/>
          </a:p>
        </p:txBody>
      </p:sp>
    </p:spTree>
    <p:extLst>
      <p:ext uri="{BB962C8B-B14F-4D97-AF65-F5344CB8AC3E}">
        <p14:creationId xmlns:p14="http://schemas.microsoft.com/office/powerpoint/2010/main" val="84919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FF66"/>
          </a:solidFill>
        </p:spPr>
        <p:txBody>
          <a:bodyPr>
            <a:normAutofit/>
          </a:bodyPr>
          <a:lstStyle/>
          <a:p>
            <a:r>
              <a:rPr lang="pl-PL" sz="3600" dirty="0" smtClean="0"/>
              <a:t>Jak narysować owieczkę krok po kroku?</a:t>
            </a:r>
            <a:endParaRPr lang="pl-PL"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0272" y="1600200"/>
            <a:ext cx="4142738" cy="4853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4422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FF66"/>
          </a:solidFill>
        </p:spPr>
        <p:txBody>
          <a:bodyPr>
            <a:normAutofit/>
          </a:bodyPr>
          <a:lstStyle/>
          <a:p>
            <a:r>
              <a:rPr lang="pl-PL" sz="3600" dirty="0" smtClean="0"/>
              <a:t>Zadanie dla dzieci karta pracy do katechezy</a:t>
            </a:r>
            <a:endParaRPr lang="pl-PL" sz="3600" dirty="0"/>
          </a:p>
        </p:txBody>
      </p:sp>
      <p:pic>
        <p:nvPicPr>
          <p:cNvPr id="4" name="Symbol zastępczy zawartości 3" descr="s. Bernadetta Rusin CMW Katecheza dla uczniów szkoły podstawowej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4824536" cy="4752528"/>
          </a:xfrm>
          <a:prstGeom prst="rect">
            <a:avLst/>
          </a:prstGeom>
          <a:noFill/>
          <a:ln>
            <a:noFill/>
          </a:ln>
        </p:spPr>
      </p:pic>
    </p:spTree>
    <p:extLst>
      <p:ext uri="{BB962C8B-B14F-4D97-AF65-F5344CB8AC3E}">
        <p14:creationId xmlns:p14="http://schemas.microsoft.com/office/powerpoint/2010/main" val="302579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C000"/>
          </a:solidFill>
        </p:spPr>
        <p:txBody>
          <a:bodyPr/>
          <a:lstStyle/>
          <a:p>
            <a:r>
              <a:rPr lang="pl-PL" dirty="0"/>
              <a:t>Karta pracy do katechezy 10.</a:t>
            </a:r>
          </a:p>
        </p:txBody>
      </p:sp>
      <p:sp>
        <p:nvSpPr>
          <p:cNvPr id="3" name="Symbol zastępczy zawartości 2"/>
          <p:cNvSpPr>
            <a:spLocks noGrp="1"/>
          </p:cNvSpPr>
          <p:nvPr>
            <p:ph idx="1"/>
          </p:nvPr>
        </p:nvSpPr>
        <p:spPr>
          <a:solidFill>
            <a:srgbClr val="FFFF99"/>
          </a:solidFill>
        </p:spPr>
        <p:txBody>
          <a:bodyPr/>
          <a:lstStyle/>
          <a:p>
            <a:r>
              <a:rPr lang="pl-PL" dirty="0"/>
              <a:t>1. Narysuj owieczkę kropeczkę. Nazwij ją. Dookoła owieczki narysuj trawkę i inne owieczki.</a:t>
            </a:r>
            <a:br>
              <a:rPr lang="pl-PL" dirty="0"/>
            </a:br>
            <a:r>
              <a:rPr lang="pl-PL" dirty="0"/>
              <a:t>2. Jeśli nie możesz wydrukować owieczki, narysuj ją sam. Wzór podany w prezentacji: Jak narysować owieczkę </a:t>
            </a:r>
            <a:r>
              <a:rPr lang="pl-PL" dirty="0">
                <a:solidFill>
                  <a:srgbClr val="FF0000"/>
                </a:solidFill>
                <a:latin typeface="Arial Black" panose="020B0A04020102020204" pitchFamily="34" charset="0"/>
              </a:rPr>
              <a:t>krok po kroku. </a:t>
            </a:r>
          </a:p>
          <a:p>
            <a:endParaRPr lang="pl-PL" dirty="0"/>
          </a:p>
        </p:txBody>
      </p:sp>
    </p:spTree>
    <p:extLst>
      <p:ext uri="{BB962C8B-B14F-4D97-AF65-F5344CB8AC3E}">
        <p14:creationId xmlns:p14="http://schemas.microsoft.com/office/powerpoint/2010/main" val="360016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FF00"/>
          </a:solidFill>
        </p:spPr>
        <p:txBody>
          <a:bodyPr>
            <a:noAutofit/>
          </a:bodyPr>
          <a:lstStyle/>
          <a:p>
            <a:r>
              <a:rPr lang="pl-PL" sz="3600" dirty="0" smtClean="0"/>
              <a:t>Tej  piosenki nauczę Was po powrocie do szkoły. </a:t>
            </a:r>
            <a:endParaRPr lang="pl-PL" sz="3600" dirty="0"/>
          </a:p>
        </p:txBody>
      </p:sp>
      <p:sp>
        <p:nvSpPr>
          <p:cNvPr id="3" name="Symbol zastępczy zawartości 2"/>
          <p:cNvSpPr>
            <a:spLocks noGrp="1"/>
          </p:cNvSpPr>
          <p:nvPr>
            <p:ph idx="1"/>
          </p:nvPr>
        </p:nvSpPr>
        <p:spPr>
          <a:xfrm>
            <a:off x="179512" y="1600200"/>
            <a:ext cx="8856984" cy="4781128"/>
          </a:xfrm>
          <a:solidFill>
            <a:srgbClr val="FFFF66"/>
          </a:solidFill>
        </p:spPr>
        <p:txBody>
          <a:bodyPr>
            <a:normAutofit/>
          </a:bodyPr>
          <a:lstStyle/>
          <a:p>
            <a:pPr marL="0" indent="0">
              <a:buNone/>
            </a:pPr>
            <a:r>
              <a:rPr lang="pl-PL" dirty="0" smtClean="0"/>
              <a:t>1.Szły owieczki, szły do domu, bo noc nadchodziła</a:t>
            </a:r>
          </a:p>
          <a:p>
            <a:pPr marL="0" indent="0">
              <a:buNone/>
            </a:pPr>
            <a:r>
              <a:rPr lang="pl-PL" dirty="0" smtClean="0"/>
              <a:t>Wszystkie idą , idą grzecznie Kropka się zgubiła. </a:t>
            </a:r>
            <a:br>
              <a:rPr lang="pl-PL" dirty="0" smtClean="0"/>
            </a:br>
            <a:r>
              <a:rPr lang="pl-PL" dirty="0" smtClean="0"/>
              <a:t>2.Chodźmy razem, chodźmy razem wszyscy jej poszukać, bo ją Pan Bóg, bo ją Pan Bóg bardzo mocno kocha.</a:t>
            </a:r>
          </a:p>
          <a:p>
            <a:pPr marL="0" indent="0">
              <a:buNone/>
            </a:pPr>
            <a:r>
              <a:rPr lang="pl-PL" dirty="0" smtClean="0"/>
              <a:t>3.Już jest z nami, już jest z nami Zgubiona kropeczka.</a:t>
            </a:r>
          </a:p>
          <a:p>
            <a:pPr marL="0" indent="0">
              <a:buNone/>
            </a:pPr>
            <a:r>
              <a:rPr lang="pl-PL" dirty="0" smtClean="0"/>
              <a:t>Teraz chodźmy wszyscy razem, bo nadchodzi nocka.</a:t>
            </a:r>
          </a:p>
          <a:p>
            <a:endParaRPr lang="pl-PL" dirty="0"/>
          </a:p>
        </p:txBody>
      </p:sp>
    </p:spTree>
    <p:extLst>
      <p:ext uri="{BB962C8B-B14F-4D97-AF65-F5344CB8AC3E}">
        <p14:creationId xmlns:p14="http://schemas.microsoft.com/office/powerpoint/2010/main" val="277747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FF66"/>
          </a:solidFill>
        </p:spPr>
        <p:txBody>
          <a:bodyPr>
            <a:normAutofit/>
          </a:bodyPr>
          <a:lstStyle/>
          <a:p>
            <a:r>
              <a:rPr lang="pl-PL" sz="3200" b="1" dirty="0" smtClean="0"/>
              <a:t>Opowiadanie o owieczce….</a:t>
            </a:r>
            <a:endParaRPr lang="pl-PL" sz="3200" b="1" dirty="0"/>
          </a:p>
        </p:txBody>
      </p:sp>
      <p:sp>
        <p:nvSpPr>
          <p:cNvPr id="3" name="Symbol zastępczy zawartości 2"/>
          <p:cNvSpPr>
            <a:spLocks noGrp="1"/>
          </p:cNvSpPr>
          <p:nvPr>
            <p:ph idx="1"/>
          </p:nvPr>
        </p:nvSpPr>
        <p:spPr>
          <a:xfrm>
            <a:off x="251520" y="1268760"/>
            <a:ext cx="8640960" cy="5400600"/>
          </a:xfrm>
          <a:solidFill>
            <a:srgbClr val="FFFF99"/>
          </a:solidFill>
        </p:spPr>
        <p:txBody>
          <a:bodyPr>
            <a:normAutofit fontScale="77500" lnSpcReduction="20000"/>
          </a:bodyPr>
          <a:lstStyle/>
          <a:p>
            <a:r>
              <a:rPr lang="pl-PL" dirty="0" smtClean="0"/>
              <a:t>Dawno temu zdarzyła się ciekawa historia. Pewien pasterz, który codziennie wieczorem przeliczał swoje owce, zauważył, że jedna z nich gdzieś zagubiła się. Była to mała kropeczka – bo pasterz każdą z nich nazywał po imieniu. Ona zawsze biegała na końcu, tak że nieraz pasterz, chcąc pospieszyć całe stado, brał ją na ręce, aby się nie zmęczyła lub nie pokaleczyła.  Chodził po całej zagrodzie, szukał jej  i wołał. Kropeczka zaginęła. Pasterz pozamykał swoją owczarnię i wyruszył na poszukiwanie zagubionej. Była już noc, a w oddali słychać było wycie wilków. Pasterz z pośpiechu zapomniał nawet latarki. Szedł więc po ciemku  i nasłuchując, myślał, że może ona gdzieś jest tu blisko. Kiedy schodził z urwiska, usłyszał ciche kwilenie. To jego owieczka. Choć było niebezpiecznie, pasterz pochylił się , aby spośród krzaków ciernistych wyciągnąć zagubioną i wystraszoną Kropeczkę. Przyniósł ją do domu, nakarmił, a potem długo jeszcze trzymał w ramionach, dopóki się nie uspokoiła.</a:t>
            </a:r>
          </a:p>
          <a:p>
            <a:endParaRPr lang="pl-PL" dirty="0"/>
          </a:p>
        </p:txBody>
      </p:sp>
    </p:spTree>
    <p:extLst>
      <p:ext uri="{BB962C8B-B14F-4D97-AF65-F5344CB8AC3E}">
        <p14:creationId xmlns:p14="http://schemas.microsoft.com/office/powerpoint/2010/main" val="255069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FF66"/>
          </a:solidFill>
        </p:spPr>
        <p:txBody>
          <a:bodyPr>
            <a:normAutofit/>
          </a:bodyPr>
          <a:lstStyle/>
          <a:p>
            <a:r>
              <a:rPr lang="pl-PL" sz="3600" dirty="0" smtClean="0"/>
              <a:t>A teraz odpowiedz na pytania</a:t>
            </a:r>
            <a:endParaRPr lang="pl-PL" sz="3600" dirty="0"/>
          </a:p>
        </p:txBody>
      </p:sp>
      <p:sp>
        <p:nvSpPr>
          <p:cNvPr id="3" name="Symbol zastępczy zawartości 2"/>
          <p:cNvSpPr>
            <a:spLocks noGrp="1"/>
          </p:cNvSpPr>
          <p:nvPr>
            <p:ph idx="1"/>
          </p:nvPr>
        </p:nvSpPr>
        <p:spPr>
          <a:xfrm>
            <a:off x="467544" y="1484784"/>
            <a:ext cx="8219256" cy="4641379"/>
          </a:xfrm>
          <a:solidFill>
            <a:srgbClr val="FFFF99"/>
          </a:solidFill>
        </p:spPr>
        <p:txBody>
          <a:bodyPr/>
          <a:lstStyle/>
          <a:p>
            <a:pPr marL="514350" indent="-514350">
              <a:buAutoNum type="arabicPeriod"/>
            </a:pPr>
            <a:r>
              <a:rPr lang="pl-PL" sz="2800" dirty="0" smtClean="0"/>
              <a:t>Co stało się z małą owieczką?</a:t>
            </a:r>
          </a:p>
          <a:p>
            <a:pPr marL="514350" indent="-514350">
              <a:buAutoNum type="arabicPeriod"/>
            </a:pPr>
            <a:r>
              <a:rPr lang="pl-PL" sz="2800" dirty="0" smtClean="0"/>
              <a:t>Dlaczego się zgubiła?</a:t>
            </a:r>
          </a:p>
          <a:p>
            <a:pPr marL="514350" indent="-514350">
              <a:buAutoNum type="arabicPeriod"/>
            </a:pPr>
            <a:r>
              <a:rPr lang="pl-PL" sz="2800" dirty="0" smtClean="0"/>
              <a:t>Czy pasterz kochał swoją </a:t>
            </a:r>
            <a:br>
              <a:rPr lang="pl-PL" sz="2800" dirty="0" smtClean="0"/>
            </a:br>
            <a:r>
              <a:rPr lang="pl-PL" sz="2800" dirty="0" smtClean="0"/>
              <a:t>owieczkę?</a:t>
            </a:r>
          </a:p>
          <a:p>
            <a:pPr marL="514350" indent="-514350">
              <a:buAutoNum type="arabicPeriod"/>
            </a:pPr>
            <a:r>
              <a:rPr lang="pl-PL" sz="2800" dirty="0" smtClean="0"/>
              <a:t>Po czym poznajemy, </a:t>
            </a:r>
            <a:br>
              <a:rPr lang="pl-PL" sz="2800" dirty="0" smtClean="0"/>
            </a:br>
            <a:r>
              <a:rPr lang="pl-PL" sz="2800" dirty="0" smtClean="0"/>
              <a:t>że ją kochał?</a:t>
            </a:r>
          </a:p>
          <a:p>
            <a:pPr marL="514350" indent="-514350">
              <a:buAutoNum type="arabicPeriod"/>
            </a:pPr>
            <a:r>
              <a:rPr lang="pl-PL" sz="2800" dirty="0" smtClean="0"/>
              <a:t>Co zrobił, kiedy ją odnalazł?</a:t>
            </a:r>
          </a:p>
          <a:p>
            <a:pPr marL="514350" indent="-514350">
              <a:buAutoNum type="arabicPeriod"/>
            </a:pPr>
            <a:endParaRPr lang="pl-PL" dirty="0"/>
          </a:p>
        </p:txBody>
      </p:sp>
      <p:pic>
        <p:nvPicPr>
          <p:cNvPr id="4" name="Obraz 3" descr="Sklep: pakamera naklejki owieczki naklejka 623094 - strona 3"/>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00808"/>
            <a:ext cx="3389357" cy="4752528"/>
          </a:xfrm>
          <a:prstGeom prst="rect">
            <a:avLst/>
          </a:prstGeom>
          <a:noFill/>
          <a:ln>
            <a:noFill/>
          </a:ln>
        </p:spPr>
      </p:pic>
    </p:spTree>
    <p:extLst>
      <p:ext uri="{BB962C8B-B14F-4D97-AF65-F5344CB8AC3E}">
        <p14:creationId xmlns:p14="http://schemas.microsoft.com/office/powerpoint/2010/main" val="784141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9" y="620688"/>
            <a:ext cx="8805159"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54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FF00"/>
          </a:solidFill>
        </p:spPr>
        <p:txBody>
          <a:bodyPr>
            <a:normAutofit/>
          </a:bodyPr>
          <a:lstStyle/>
          <a:p>
            <a:r>
              <a:rPr lang="pl-PL" sz="3600" b="1" dirty="0" smtClean="0"/>
              <a:t>Odczytanie Pisma Świętego</a:t>
            </a:r>
            <a:endParaRPr lang="pl-PL" sz="3600" b="1" dirty="0"/>
          </a:p>
        </p:txBody>
      </p:sp>
      <p:sp>
        <p:nvSpPr>
          <p:cNvPr id="3" name="Symbol zastępczy zawartości 2"/>
          <p:cNvSpPr>
            <a:spLocks noGrp="1"/>
          </p:cNvSpPr>
          <p:nvPr>
            <p:ph idx="1"/>
          </p:nvPr>
        </p:nvSpPr>
        <p:spPr>
          <a:xfrm>
            <a:off x="251520" y="1340768"/>
            <a:ext cx="8568952" cy="5328592"/>
          </a:xfrm>
          <a:solidFill>
            <a:srgbClr val="FFFF99"/>
          </a:solidFill>
        </p:spPr>
        <p:txBody>
          <a:bodyPr/>
          <a:lstStyle/>
          <a:p>
            <a:pPr marL="0" indent="0" algn="ctr">
              <a:buNone/>
            </a:pPr>
            <a:endParaRPr lang="pl-PL" dirty="0" smtClean="0">
              <a:solidFill>
                <a:srgbClr val="FF0000"/>
              </a:solidFill>
              <a:latin typeface="Arial Black" panose="020B0A04020102020204" pitchFamily="34" charset="0"/>
            </a:endParaRPr>
          </a:p>
          <a:p>
            <a:pPr marL="0" indent="0" algn="ctr">
              <a:buNone/>
            </a:pPr>
            <a:r>
              <a:rPr lang="pl-PL" dirty="0" smtClean="0">
                <a:solidFill>
                  <a:srgbClr val="FF0000"/>
                </a:solidFill>
                <a:latin typeface="Arial Black" panose="020B0A04020102020204" pitchFamily="34" charset="0"/>
              </a:rPr>
              <a:t>„Ja jestem dobrym pasterzem.</a:t>
            </a:r>
          </a:p>
          <a:p>
            <a:pPr marL="0" indent="0" algn="ctr">
              <a:buNone/>
            </a:pPr>
            <a:r>
              <a:rPr lang="pl-PL" dirty="0" smtClean="0">
                <a:solidFill>
                  <a:srgbClr val="FF0000"/>
                </a:solidFill>
                <a:latin typeface="Arial Black" panose="020B0A04020102020204" pitchFamily="34" charset="0"/>
              </a:rPr>
              <a:t>Dobry pasterz daje życie swoje za owce”  </a:t>
            </a:r>
          </a:p>
          <a:p>
            <a:pPr algn="ctr"/>
            <a:r>
              <a:rPr lang="pl-PL" dirty="0"/>
              <a:t> </a:t>
            </a:r>
            <a:r>
              <a:rPr lang="pl-PL" dirty="0" smtClean="0"/>
              <a:t>- Ewangelia według świętego Jana </a:t>
            </a:r>
            <a:br>
              <a:rPr lang="pl-PL" dirty="0" smtClean="0"/>
            </a:br>
            <a:r>
              <a:rPr lang="pl-PL" dirty="0" smtClean="0"/>
              <a:t>rozdział 10,11</a:t>
            </a:r>
          </a:p>
          <a:p>
            <a:r>
              <a:rPr lang="pl-PL" dirty="0" smtClean="0"/>
              <a:t>Pan Jezus sam nazwał siebie Dobrym Pasterzem. Każdy z nas jest owieczka dla Pana Jezusa. Co to oznacza?</a:t>
            </a:r>
            <a:endParaRPr lang="pl-PL" dirty="0"/>
          </a:p>
        </p:txBody>
      </p:sp>
    </p:spTree>
    <p:extLst>
      <p:ext uri="{BB962C8B-B14F-4D97-AF65-F5344CB8AC3E}">
        <p14:creationId xmlns:p14="http://schemas.microsoft.com/office/powerpoint/2010/main" val="258905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74638"/>
            <a:ext cx="8291264" cy="850106"/>
          </a:xfrm>
          <a:solidFill>
            <a:schemeClr val="accent1">
              <a:lumMod val="40000"/>
              <a:lumOff val="60000"/>
            </a:schemeClr>
          </a:solidFill>
        </p:spPr>
        <p:txBody>
          <a:bodyPr>
            <a:normAutofit fontScale="90000"/>
          </a:bodyPr>
          <a:lstStyle/>
          <a:p>
            <a:r>
              <a:rPr lang="pl-PL" dirty="0" smtClean="0"/>
              <a:t/>
            </a:r>
            <a:br>
              <a:rPr lang="pl-PL" dirty="0" smtClean="0"/>
            </a:br>
            <a:r>
              <a:rPr lang="pl-PL" dirty="0" smtClean="0"/>
              <a:t>Pan </a:t>
            </a:r>
            <a:r>
              <a:rPr lang="pl-PL" dirty="0"/>
              <a:t>Jezus </a:t>
            </a:r>
            <a:r>
              <a:rPr lang="pl-PL" dirty="0" smtClean="0"/>
              <a:t>jest dobrym </a:t>
            </a:r>
            <a:r>
              <a:rPr lang="pl-PL" dirty="0"/>
              <a:t>pasterzem. </a:t>
            </a:r>
            <a:br>
              <a:rPr lang="pl-PL" dirty="0"/>
            </a:br>
            <a:endParaRPr lang="pl-PL" dirty="0"/>
          </a:p>
        </p:txBody>
      </p:sp>
      <p:pic>
        <p:nvPicPr>
          <p:cNvPr id="5" name="Symbol zastępczy zawartości 4" descr="Pocztówka Wielkanocna – Jezus dobry pasterz - 100 - Produkty -"/>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4176464" cy="5472608"/>
          </a:xfrm>
          <a:prstGeom prst="rect">
            <a:avLst/>
          </a:prstGeom>
          <a:noFill/>
          <a:ln>
            <a:noFill/>
          </a:ln>
        </p:spPr>
      </p:pic>
      <p:pic>
        <p:nvPicPr>
          <p:cNvPr id="6" name="Symbol zastępczy zawartości 5" descr="Illustration Of Jesus Christ Is The Good Shepherd Royalty Free ..."/>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9992" y="1124744"/>
            <a:ext cx="4176464" cy="5616624"/>
          </a:xfrm>
          <a:prstGeom prst="rect">
            <a:avLst/>
          </a:prstGeom>
          <a:noFill/>
          <a:ln>
            <a:noFill/>
          </a:ln>
        </p:spPr>
      </p:pic>
    </p:spTree>
    <p:extLst>
      <p:ext uri="{BB962C8B-B14F-4D97-AF65-F5344CB8AC3E}">
        <p14:creationId xmlns:p14="http://schemas.microsoft.com/office/powerpoint/2010/main" val="204771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Powiedział do nich Jezus: Ja jestem bramą owiec. Wszyscy, którzy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136904" cy="5112568"/>
          </a:xfrm>
          <a:prstGeom prst="rect">
            <a:avLst/>
          </a:prstGeom>
          <a:noFill/>
          <a:ln>
            <a:noFill/>
          </a:ln>
        </p:spPr>
      </p:pic>
    </p:spTree>
    <p:extLst>
      <p:ext uri="{BB962C8B-B14F-4D97-AF65-F5344CB8AC3E}">
        <p14:creationId xmlns:p14="http://schemas.microsoft.com/office/powerpoint/2010/main" val="161324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1600200"/>
            <a:ext cx="8363272" cy="4853136"/>
          </a:xfrm>
          <a:solidFill>
            <a:srgbClr val="FFFF66"/>
          </a:solidFill>
        </p:spPr>
        <p:txBody>
          <a:bodyPr/>
          <a:lstStyle/>
          <a:p>
            <a:r>
              <a:rPr lang="pl-PL" dirty="0" smtClean="0"/>
              <a:t>Każdy z nas musi starać się o to, aby się nie zagubić. Musimy bardzo starać się być blisko Pana Jezusa, tak blisko, abyśmy się nie zagubili. A jeśli tak się stanie, </a:t>
            </a:r>
          </a:p>
          <a:p>
            <a:pPr marL="0" indent="0">
              <a:buNone/>
            </a:pPr>
            <a:r>
              <a:rPr lang="pl-PL" dirty="0" smtClean="0"/>
              <a:t>    Pan Jezus </a:t>
            </a:r>
          </a:p>
          <a:p>
            <a:pPr marL="0" indent="0">
              <a:buNone/>
            </a:pPr>
            <a:r>
              <a:rPr lang="pl-PL" dirty="0"/>
              <a:t> </a:t>
            </a:r>
            <a:r>
              <a:rPr lang="pl-PL" dirty="0" smtClean="0"/>
              <a:t>   z niepokojem </a:t>
            </a:r>
          </a:p>
          <a:p>
            <a:pPr marL="0" indent="0">
              <a:buNone/>
            </a:pPr>
            <a:r>
              <a:rPr lang="pl-PL" dirty="0"/>
              <a:t> </a:t>
            </a:r>
            <a:r>
              <a:rPr lang="pl-PL" dirty="0" smtClean="0"/>
              <a:t>   będzie nas szukał.</a:t>
            </a:r>
            <a:endParaRPr lang="pl-PL" dirty="0"/>
          </a:p>
        </p:txBody>
      </p:sp>
      <p:pic>
        <p:nvPicPr>
          <p:cNvPr id="4" name="Obraz 3" descr="Dobry Pasterz... - Parafia Świętego Antoniego w Syryni"/>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501008"/>
            <a:ext cx="4193957" cy="3089652"/>
          </a:xfrm>
          <a:prstGeom prst="rect">
            <a:avLst/>
          </a:prstGeom>
          <a:noFill/>
          <a:ln>
            <a:noFill/>
          </a:ln>
        </p:spPr>
      </p:pic>
    </p:spTree>
    <p:extLst>
      <p:ext uri="{BB962C8B-B14F-4D97-AF65-F5344CB8AC3E}">
        <p14:creationId xmlns:p14="http://schemas.microsoft.com/office/powerpoint/2010/main" val="56121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FF99"/>
          </a:solidFill>
        </p:spPr>
        <p:txBody>
          <a:bodyPr/>
          <a:lstStyle/>
          <a:p>
            <a:r>
              <a:rPr lang="pl-PL" dirty="0" smtClean="0"/>
              <a:t>Obejrzyj film </a:t>
            </a:r>
            <a:r>
              <a:rPr lang="pl-PL" dirty="0"/>
              <a:t>Z</a:t>
            </a:r>
            <a:r>
              <a:rPr lang="pl-PL" dirty="0" smtClean="0"/>
              <a:t>agubiona owca</a:t>
            </a:r>
            <a:endParaRPr lang="pl-PL" dirty="0"/>
          </a:p>
        </p:txBody>
      </p:sp>
      <p:sp>
        <p:nvSpPr>
          <p:cNvPr id="3" name="Symbol zastępczy zawartości 2"/>
          <p:cNvSpPr>
            <a:spLocks noGrp="1"/>
          </p:cNvSpPr>
          <p:nvPr>
            <p:ph idx="1"/>
          </p:nvPr>
        </p:nvSpPr>
        <p:spPr/>
        <p:txBody>
          <a:bodyPr/>
          <a:lstStyle/>
          <a:p>
            <a:endParaRPr lang="pl-PL" dirty="0" smtClean="0">
              <a:hlinkClick r:id="rId2"/>
            </a:endParaRPr>
          </a:p>
          <a:p>
            <a:r>
              <a:rPr lang="pl-PL" dirty="0" smtClean="0">
                <a:hlinkClick r:id="rId2"/>
              </a:rPr>
              <a:t>Filmiki z serii „Domek  na skale” </a:t>
            </a:r>
          </a:p>
          <a:p>
            <a:r>
              <a:rPr lang="pl-PL" dirty="0" smtClean="0">
                <a:hlinkClick r:id="rId2"/>
              </a:rPr>
              <a:t>https://www.youtube.com/watch?v=-p5gFWKgQCw</a:t>
            </a:r>
            <a:endParaRPr lang="pl-PL" dirty="0"/>
          </a:p>
        </p:txBody>
      </p:sp>
      <p:pic>
        <p:nvPicPr>
          <p:cNvPr id="4" name="Obraz 3" descr="owca wielkopolska - Sprzedajemy.pl"/>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501008"/>
            <a:ext cx="4248472" cy="3096344"/>
          </a:xfrm>
          <a:prstGeom prst="rect">
            <a:avLst/>
          </a:prstGeom>
          <a:noFill/>
          <a:ln>
            <a:noFill/>
          </a:ln>
        </p:spPr>
      </p:pic>
    </p:spTree>
    <p:extLst>
      <p:ext uri="{BB962C8B-B14F-4D97-AF65-F5344CB8AC3E}">
        <p14:creationId xmlns:p14="http://schemas.microsoft.com/office/powerpoint/2010/main" val="216215535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396</Words>
  <Application>Microsoft Office PowerPoint</Application>
  <PresentationFormat>Pokaz na ekranie (4:3)</PresentationFormat>
  <Paragraphs>37</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Motyw pakietu Office</vt:lpstr>
      <vt:lpstr>Katecheza 10</vt:lpstr>
      <vt:lpstr>Opowiadanie o owieczce….</vt:lpstr>
      <vt:lpstr>A teraz odpowiedz na pytania</vt:lpstr>
      <vt:lpstr>Prezentacja programu PowerPoint</vt:lpstr>
      <vt:lpstr>Odczytanie Pisma Świętego</vt:lpstr>
      <vt:lpstr> Pan Jezus jest dobrym pasterzem.  </vt:lpstr>
      <vt:lpstr>Prezentacja programu PowerPoint</vt:lpstr>
      <vt:lpstr>Prezentacja programu PowerPoint</vt:lpstr>
      <vt:lpstr>Obejrzyj film Zagubiona owca</vt:lpstr>
      <vt:lpstr>Prezentacja programu PowerPoint</vt:lpstr>
      <vt:lpstr>Jak narysować owieczkę krok po kroku?</vt:lpstr>
      <vt:lpstr>Zadanie dla dzieci karta pracy do katechezy</vt:lpstr>
      <vt:lpstr>Karta pracy do katechezy 10.</vt:lpstr>
      <vt:lpstr>Tej  piosenki nauczę Was po powrocie do szkoły.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Katecheza 10</dc:title>
  <dc:creator>User</dc:creator>
  <cp:lastModifiedBy>User</cp:lastModifiedBy>
  <cp:revision>10</cp:revision>
  <dcterms:created xsi:type="dcterms:W3CDTF">2020-04-23T08:21:16Z</dcterms:created>
  <dcterms:modified xsi:type="dcterms:W3CDTF">2020-04-27T07:53:34Z</dcterms:modified>
</cp:coreProperties>
</file>