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8" r:id="rId5"/>
    <p:sldId id="267" r:id="rId6"/>
    <p:sldId id="258" r:id="rId7"/>
    <p:sldId id="261" r:id="rId8"/>
    <p:sldId id="259" r:id="rId9"/>
    <p:sldId id="260" r:id="rId10"/>
    <p:sldId id="262" r:id="rId11"/>
    <p:sldId id="263" r:id="rId12"/>
    <p:sldId id="269" r:id="rId13"/>
    <p:sldId id="265" r:id="rId14"/>
    <p:sldId id="266"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33CCFF"/>
    <a:srgbClr val="FF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2BD90BD-1FCF-49D2-98F1-704E104E126E}" type="datetimeFigureOut">
              <a:rPr lang="pl-PL" smtClean="0"/>
              <a:pPr/>
              <a:t>04.05.2020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51EE3CC-D9C4-444D-ABAB-2999DDDFD052}"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D90BD-1FCF-49D2-98F1-704E104E126E}" type="datetimeFigureOut">
              <a:rPr lang="pl-PL" smtClean="0"/>
              <a:pPr/>
              <a:t>04.05.2020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EE3CC-D9C4-444D-ABAB-2999DDDFD05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p5gFWKgQC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pl/url?sa=i&amp;rct=j&amp;q=&amp;esrc=s&amp;frm=1&amp;source=images&amp;cd=&amp;cad=rja&amp;uact=8&amp;docid=toOlAIHYY7bw7M&amp;tbnid=tCkI0K7x-67opM:&amp;ved=0CAUQjRw&amp;url=http://echomatkibozejniepokalaniepoczetej.com/embnp/?strona=dzienniczek&amp;miesiac=2010-09-wrzesien&amp;ei=V8lvU66oH4-yOr7_gZgK&amp;bvm=bv.66330100,d.bGE&amp;psig=AFQjCNH7zA6wfgMjn9ssZ2JgUk8jhYNgaA&amp;ust=139992114066260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pl/url?sa=i&amp;rct=j&amp;q=&amp;esrc=s&amp;frm=1&amp;source=images&amp;cd=&amp;cad=rja&amp;uact=8&amp;docid=xqrioLbu02FAhM&amp;tbnid=vbuDUjPOWltWfM:&amp;ved=0CAUQjRw&amp;url=http://serceuboga.blog.onet.pl/2007/04/29/niedziela-dobrego-pasterza/&amp;ei=echvU7WYBoGYO5DqgKgI&amp;bvm=bv.66330100,d.bGE&amp;psig=AFQjCNH7zA6wfgMjn9ssZ2JgUk8jhYNgaA&amp;ust=1399921140662604"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rgbClr val="33CCFF"/>
          </a:solidFill>
        </p:spPr>
        <p:txBody>
          <a:bodyPr/>
          <a:lstStyle/>
          <a:p>
            <a:r>
              <a:rPr lang="pl-PL" b="1" u="sng" smtClean="0">
                <a:solidFill>
                  <a:srgbClr val="FF0000"/>
                </a:solidFill>
              </a:rPr>
              <a:t>Katecheza 10</a:t>
            </a:r>
            <a:endParaRPr lang="pl-PL" b="1" u="sng" dirty="0">
              <a:solidFill>
                <a:srgbClr val="FF0000"/>
              </a:solidFill>
            </a:endParaRPr>
          </a:p>
        </p:txBody>
      </p:sp>
      <p:sp>
        <p:nvSpPr>
          <p:cNvPr id="3" name="Podtytuł 2"/>
          <p:cNvSpPr>
            <a:spLocks noGrp="1"/>
          </p:cNvSpPr>
          <p:nvPr>
            <p:ph type="subTitle" idx="1"/>
          </p:nvPr>
        </p:nvSpPr>
        <p:spPr>
          <a:xfrm>
            <a:off x="971600" y="3429000"/>
            <a:ext cx="6984776" cy="2736304"/>
          </a:xfrm>
          <a:solidFill>
            <a:srgbClr val="FFFFCC"/>
          </a:solidFill>
        </p:spPr>
        <p:txBody>
          <a:bodyPr>
            <a:normAutofit/>
          </a:bodyPr>
          <a:lstStyle/>
          <a:p>
            <a:endParaRPr lang="pl-PL" b="1" u="sng" dirty="0" smtClean="0">
              <a:solidFill>
                <a:schemeClr val="tx1"/>
              </a:solidFill>
            </a:endParaRPr>
          </a:p>
          <a:p>
            <a:r>
              <a:rPr lang="pl-PL" b="1" u="sng" dirty="0" smtClean="0">
                <a:solidFill>
                  <a:schemeClr val="tx1"/>
                </a:solidFill>
              </a:rPr>
              <a:t>Dobry </a:t>
            </a:r>
            <a:r>
              <a:rPr lang="pl-PL" b="1" u="sng" dirty="0">
                <a:solidFill>
                  <a:schemeClr val="tx1"/>
                </a:solidFill>
              </a:rPr>
              <a:t>pasterz prowadzi mnie przez życie</a:t>
            </a:r>
            <a:r>
              <a:rPr lang="pl-PL" b="1" u="sng" dirty="0" smtClean="0">
                <a:solidFill>
                  <a:schemeClr val="tx1"/>
                </a:solidFill>
              </a:rPr>
              <a:t>.</a:t>
            </a:r>
          </a:p>
          <a:p>
            <a:r>
              <a:rPr lang="pl-PL" b="1" dirty="0" smtClean="0">
                <a:solidFill>
                  <a:schemeClr val="tx1"/>
                </a:solidFill>
              </a:rPr>
              <a:t>t.51</a:t>
            </a:r>
            <a:endParaRPr lang="pl-PL"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0" y="692696"/>
            <a:ext cx="8964488" cy="5976664"/>
          </a:xfrm>
          <a:solidFill>
            <a:srgbClr val="92D050"/>
          </a:solidFill>
        </p:spPr>
        <p:txBody>
          <a:bodyPr>
            <a:normAutofit/>
          </a:bodyPr>
          <a:lstStyle/>
          <a:p>
            <a:endParaRPr lang="pl-PL" sz="4000" b="1" dirty="0" smtClean="0"/>
          </a:p>
          <a:p>
            <a:r>
              <a:rPr lang="pl-PL" sz="4000" b="1" dirty="0" smtClean="0"/>
              <a:t>Pan </a:t>
            </a:r>
            <a:r>
              <a:rPr lang="pl-PL" sz="4000" b="1" dirty="0"/>
              <a:t>J</a:t>
            </a:r>
            <a:r>
              <a:rPr lang="pl-PL" sz="4000" b="1" dirty="0" smtClean="0"/>
              <a:t>ezus porównał siebie do Dobrego Pasterza, a nas do owieczek. Pan </a:t>
            </a:r>
            <a:r>
              <a:rPr lang="pl-PL" sz="4000" b="1" dirty="0"/>
              <a:t>J</a:t>
            </a:r>
            <a:r>
              <a:rPr lang="pl-PL" sz="4000" b="1" dirty="0" smtClean="0"/>
              <a:t>ezus nazwał siebie Dobrym Pasterzem, bo nas kocha i oddał za nas swoje życie. Jako Dobry Pasterz prowadzi nas do swego Ojca, ucząc swoim słowem </a:t>
            </a:r>
            <a:br>
              <a:rPr lang="pl-PL" sz="4000" b="1" dirty="0" smtClean="0"/>
            </a:br>
            <a:r>
              <a:rPr lang="pl-PL" sz="4000" b="1" dirty="0" smtClean="0"/>
              <a:t>i dając przykład dobrego życia. </a:t>
            </a:r>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raz 1" descr="Owieczki, Baranki - 010.gif"/>
          <p:cNvPicPr/>
          <p:nvPr/>
        </p:nvPicPr>
        <p:blipFill>
          <a:blip r:embed="rId2" cstate="print"/>
          <a:srcRect/>
          <a:stretch>
            <a:fillRect/>
          </a:stretch>
        </p:blipFill>
        <p:spPr bwMode="auto">
          <a:xfrm>
            <a:off x="2051721" y="908720"/>
            <a:ext cx="4249178" cy="4901973"/>
          </a:xfrm>
          <a:prstGeom prst="rect">
            <a:avLst/>
          </a:prstGeom>
          <a:noFill/>
          <a:ln w="9525">
            <a:solidFill>
              <a:srgbClr val="7030A0"/>
            </a:solidFill>
            <a:prstDash val="solid"/>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Ułóż zdanie, które powiedział Pan Jezus </a:t>
            </a:r>
            <a:br>
              <a:rPr lang="pl-PL" dirty="0" smtClean="0"/>
            </a:br>
            <a:r>
              <a:rPr lang="pl-PL" dirty="0" smtClean="0"/>
              <a:t>i zapisz je w zeszycie.</a:t>
            </a:r>
          </a:p>
          <a:p>
            <a:r>
              <a:rPr lang="pl-PL" dirty="0"/>
              <a:t>d</a:t>
            </a:r>
            <a:r>
              <a:rPr lang="pl-PL" dirty="0" smtClean="0"/>
              <a:t>obrym, jestem, Ja, pasterzem.</a:t>
            </a:r>
          </a:p>
          <a:p>
            <a:r>
              <a:rPr lang="pl-PL" dirty="0" smtClean="0"/>
              <a:t>Wykonaj kartę pracy do katechezy </a:t>
            </a:r>
            <a:r>
              <a:rPr lang="pl-PL" dirty="0" smtClean="0"/>
              <a:t>10. </a:t>
            </a:r>
            <a:endParaRPr lang="pl-PL" dirty="0" smtClean="0"/>
          </a:p>
          <a:p>
            <a:r>
              <a:rPr lang="pl-PL" dirty="0" smtClean="0"/>
              <a:t>Narysuj w zeszycie owieczkę  kropeczkę pod napisanym zdaniem.</a:t>
            </a:r>
          </a:p>
          <a:p>
            <a:endParaRPr lang="pl-PL" dirty="0"/>
          </a:p>
          <a:p>
            <a:endParaRPr lang="pl-PL" dirty="0" smtClean="0"/>
          </a:p>
          <a:p>
            <a:endParaRPr lang="pl-PL" dirty="0"/>
          </a:p>
        </p:txBody>
      </p:sp>
    </p:spTree>
    <p:extLst>
      <p:ext uri="{BB962C8B-B14F-4D97-AF65-F5344CB8AC3E}">
        <p14:creationId xmlns:p14="http://schemas.microsoft.com/office/powerpoint/2010/main" val="35735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u="sng" dirty="0" smtClean="0"/>
              <a:t>Piosenka</a:t>
            </a:r>
            <a:endParaRPr lang="pl-PL" b="1" u="sng" dirty="0"/>
          </a:p>
        </p:txBody>
      </p:sp>
      <p:sp>
        <p:nvSpPr>
          <p:cNvPr id="3" name="Symbol zastępczy zawartości 2"/>
          <p:cNvSpPr>
            <a:spLocks noGrp="1"/>
          </p:cNvSpPr>
          <p:nvPr>
            <p:ph idx="1"/>
          </p:nvPr>
        </p:nvSpPr>
        <p:spPr>
          <a:xfrm>
            <a:off x="323528" y="1196752"/>
            <a:ext cx="8363272" cy="4929411"/>
          </a:xfrm>
          <a:solidFill>
            <a:srgbClr val="FFFF00"/>
          </a:solidFill>
        </p:spPr>
        <p:txBody>
          <a:bodyPr>
            <a:normAutofit fontScale="85000" lnSpcReduction="20000"/>
          </a:bodyPr>
          <a:lstStyle/>
          <a:p>
            <a:pPr algn="ctr">
              <a:lnSpc>
                <a:spcPct val="170000"/>
              </a:lnSpc>
              <a:buNone/>
            </a:pPr>
            <a:r>
              <a:rPr lang="pl-PL" sz="4300" b="1" dirty="0" smtClean="0"/>
              <a:t>Pan jest pasterzem moim,</a:t>
            </a:r>
          </a:p>
          <a:p>
            <a:pPr algn="ctr">
              <a:lnSpc>
                <a:spcPct val="170000"/>
              </a:lnSpc>
              <a:buNone/>
            </a:pPr>
            <a:r>
              <a:rPr lang="pl-PL" sz="4300" b="1" dirty="0" smtClean="0"/>
              <a:t>Niczego mi nie braknie,	</a:t>
            </a:r>
          </a:p>
          <a:p>
            <a:pPr algn="ctr">
              <a:lnSpc>
                <a:spcPct val="170000"/>
              </a:lnSpc>
              <a:buNone/>
            </a:pPr>
            <a:r>
              <a:rPr lang="pl-PL" sz="4300" b="1" dirty="0" smtClean="0"/>
              <a:t>Na niwach zielonych pasie mnie,</a:t>
            </a:r>
          </a:p>
          <a:p>
            <a:pPr algn="ctr">
              <a:lnSpc>
                <a:spcPct val="170000"/>
              </a:lnSpc>
              <a:buNone/>
            </a:pPr>
            <a:r>
              <a:rPr lang="pl-PL" sz="4300" b="1" dirty="0" smtClean="0"/>
              <a:t>Nad wody spokojne prowadzi mnie. </a:t>
            </a:r>
          </a:p>
          <a:p>
            <a:pPr algn="ctr">
              <a:lnSpc>
                <a:spcPct val="170000"/>
              </a:lnSpc>
              <a:buNone/>
            </a:pPr>
            <a:r>
              <a:rPr lang="pl-PL" sz="4000" b="1" dirty="0" smtClean="0"/>
              <a:t> </a:t>
            </a:r>
          </a:p>
          <a:p>
            <a:pPr>
              <a:lnSpc>
                <a:spcPct val="170000"/>
              </a:lnSpc>
            </a:pP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B0F0"/>
          </a:solidFill>
        </p:spPr>
        <p:txBody>
          <a:bodyPr>
            <a:normAutofit/>
          </a:bodyPr>
          <a:lstStyle/>
          <a:p>
            <a:r>
              <a:rPr lang="pl-PL" dirty="0" smtClean="0"/>
              <a:t>A teraz obejrzyj filmik</a:t>
            </a:r>
            <a:endParaRPr lang="pl-PL" dirty="0"/>
          </a:p>
        </p:txBody>
      </p:sp>
      <p:sp>
        <p:nvSpPr>
          <p:cNvPr id="3" name="Symbol zastępczy zawartości 2"/>
          <p:cNvSpPr>
            <a:spLocks noGrp="1"/>
          </p:cNvSpPr>
          <p:nvPr>
            <p:ph idx="1"/>
          </p:nvPr>
        </p:nvSpPr>
        <p:spPr>
          <a:xfrm>
            <a:off x="457200" y="1600200"/>
            <a:ext cx="8291264" cy="4925144"/>
          </a:xfrm>
          <a:solidFill>
            <a:srgbClr val="FFFFFF"/>
          </a:solidFill>
        </p:spPr>
        <p:txBody>
          <a:bodyPr/>
          <a:lstStyle/>
          <a:p>
            <a:endParaRPr lang="pl-PL" dirty="0" smtClean="0"/>
          </a:p>
          <a:p>
            <a:r>
              <a:rPr lang="pl-PL" smtClean="0"/>
              <a:t>Zagubiona owca </a:t>
            </a:r>
            <a:r>
              <a:rPr lang="pl-PL" b="1" smtClean="0"/>
              <a:t>z </a:t>
            </a:r>
            <a:r>
              <a:rPr lang="pl-PL" b="1" dirty="0"/>
              <a:t>serii filmów "Domek na Skale"</a:t>
            </a:r>
          </a:p>
          <a:p>
            <a:r>
              <a:rPr lang="pl-PL" dirty="0">
                <a:hlinkClick r:id="rId2"/>
              </a:rPr>
              <a:t>https://www.youtube.com/watch?v=-</a:t>
            </a:r>
            <a:r>
              <a:rPr lang="pl-PL" dirty="0" smtClean="0">
                <a:hlinkClick r:id="rId2"/>
              </a:rPr>
              <a:t>p5gFWKgQCw</a:t>
            </a:r>
            <a:endParaRPr lang="pl-PL" dirty="0" smtClean="0"/>
          </a:p>
        </p:txBody>
      </p:sp>
    </p:spTree>
    <p:extLst>
      <p:ext uri="{BB962C8B-B14F-4D97-AF65-F5344CB8AC3E}">
        <p14:creationId xmlns:p14="http://schemas.microsoft.com/office/powerpoint/2010/main" val="3495174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Witam Was bardzo serdecznie.</a:t>
            </a:r>
            <a:endParaRPr lang="pl-PL" dirty="0"/>
          </a:p>
        </p:txBody>
      </p:sp>
      <p:sp>
        <p:nvSpPr>
          <p:cNvPr id="3" name="Symbol zastępczy zawartości 2"/>
          <p:cNvSpPr>
            <a:spLocks noGrp="1"/>
          </p:cNvSpPr>
          <p:nvPr>
            <p:ph idx="1"/>
          </p:nvPr>
        </p:nvSpPr>
        <p:spPr>
          <a:xfrm>
            <a:off x="323528" y="1412776"/>
            <a:ext cx="8496944" cy="5184576"/>
          </a:xfrm>
          <a:solidFill>
            <a:srgbClr val="FFFFCC"/>
          </a:solidFill>
        </p:spPr>
        <p:txBody>
          <a:bodyPr>
            <a:normAutofit fontScale="92500" lnSpcReduction="10000"/>
          </a:bodyPr>
          <a:lstStyle/>
          <a:p>
            <a:r>
              <a:rPr lang="pl-PL" dirty="0" smtClean="0"/>
              <a:t>1. Zapisz temat w zeszycie: Katecheza</a:t>
            </a:r>
          </a:p>
          <a:p>
            <a:r>
              <a:rPr lang="pl-PL" u="sng" dirty="0" smtClean="0"/>
              <a:t>Temat: Dobry pasterz prowadzi mnie przez życie. </a:t>
            </a:r>
          </a:p>
          <a:p>
            <a:pPr marL="0" indent="0">
              <a:buNone/>
            </a:pPr>
            <a:r>
              <a:rPr lang="pl-PL" dirty="0" smtClean="0"/>
              <a:t>2. Przeczytaj treści katechezy.</a:t>
            </a:r>
          </a:p>
          <a:p>
            <a:pPr marL="0" indent="0">
              <a:buNone/>
            </a:pPr>
            <a:r>
              <a:rPr lang="pl-PL" dirty="0" smtClean="0"/>
              <a:t>3. Ułóż zdanie z rozsypanki literowej i zapisz </a:t>
            </a:r>
            <a:br>
              <a:rPr lang="pl-PL" dirty="0" smtClean="0"/>
            </a:br>
            <a:r>
              <a:rPr lang="pl-PL" dirty="0" smtClean="0"/>
              <a:t>w zeszycie.</a:t>
            </a:r>
          </a:p>
          <a:p>
            <a:pPr marL="0" indent="0">
              <a:buNone/>
            </a:pPr>
            <a:r>
              <a:rPr lang="pl-PL" dirty="0" smtClean="0"/>
              <a:t>4. Wykonaj kartę pracy do katechezy 8.</a:t>
            </a:r>
          </a:p>
          <a:p>
            <a:pPr marL="0" indent="0">
              <a:buNone/>
            </a:pPr>
            <a:r>
              <a:rPr lang="pl-PL" dirty="0" smtClean="0"/>
              <a:t>5. Jeśli nie masz drukarki, aby wydrukować kartę pracy to  pod zdaniem narysuj owieczkę kropeczkę.</a:t>
            </a:r>
          </a:p>
          <a:p>
            <a:pPr marL="0" indent="0">
              <a:buNone/>
            </a:pPr>
            <a:r>
              <a:rPr lang="pl-PL" dirty="0" smtClean="0"/>
              <a:t>6. Udanej pracy! Szczęść Boże! Pozdrawiam Monika Piwowarczyk</a:t>
            </a:r>
            <a:endParaRPr lang="pl-PL" dirty="0"/>
          </a:p>
        </p:txBody>
      </p:sp>
    </p:spTree>
    <p:extLst>
      <p:ext uri="{BB962C8B-B14F-4D97-AF65-F5344CB8AC3E}">
        <p14:creationId xmlns:p14="http://schemas.microsoft.com/office/powerpoint/2010/main" val="399445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Opowiadanie</a:t>
            </a:r>
            <a:br>
              <a:rPr lang="pl-PL" dirty="0" smtClean="0"/>
            </a:br>
            <a:endParaRPr lang="pl-PL" dirty="0"/>
          </a:p>
        </p:txBody>
      </p:sp>
      <p:sp>
        <p:nvSpPr>
          <p:cNvPr id="3" name="Symbol zastępczy zawartości 2"/>
          <p:cNvSpPr>
            <a:spLocks noGrp="1"/>
          </p:cNvSpPr>
          <p:nvPr>
            <p:ph idx="1"/>
          </p:nvPr>
        </p:nvSpPr>
        <p:spPr>
          <a:xfrm>
            <a:off x="179512" y="908720"/>
            <a:ext cx="8784976" cy="5832648"/>
          </a:xfrm>
          <a:solidFill>
            <a:srgbClr val="FFFF00"/>
          </a:solidFill>
        </p:spPr>
        <p:txBody>
          <a:bodyPr>
            <a:normAutofit fontScale="77500" lnSpcReduction="20000"/>
          </a:bodyPr>
          <a:lstStyle/>
          <a:p>
            <a:pPr>
              <a:buNone/>
            </a:pPr>
            <a:r>
              <a:rPr lang="pl-PL" dirty="0" smtClean="0"/>
              <a:t>Dawno temu zdarzyła się ciekawa historia. Pewien pasterz, który codziennie wieczorem przeliczał swoje owce, zauważył, że jedna z nich gdzieś zagubiła się. Była to mała kropeczka – bo pasterz każdą z nich nazywał po imieniu. Ona zawsze biegała na końcu, tak że nieraz pasterz, chcąc pospieszyć całe stado, brał ją na ręce, aby się nie zmęczyła lub nie pokaleczyła.  Chodził po całej zagrodzie, szukał jej i wołał. Kropeczka zaginęła. Pasterz pozamykał swoją owczarnię i wyruszył na poszukiwanie zagubionej. Była już noc, a w oddali słychać było wycie wilków. Pasterz z pośpiechu zapomniał nawet latarki. Szedł więc po ciemku  i nasłuchując, myślał, że może ona gdzieś jest tu blisko. Kiedy schodził z urwiska, usłyszał ciche kwilenie. To jego owieczka. Choć było niebezpiecznie, pasterz pochylił się , aby spośród krzaków ciernistych wyciągnąć zagubioną i wystraszoną Kropeczkę. Przyniósł ją do domu, nakarmił, a potem długo jeszcze trzymał w ramionach, dopóki się nie uspokoiła.</a:t>
            </a: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Przypowieść o dobrym pasterzu - najtańsze sklepy internetow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1760" y="1340768"/>
            <a:ext cx="3744416" cy="5328592"/>
          </a:xfrm>
          <a:prstGeom prst="rect">
            <a:avLst/>
          </a:prstGeom>
          <a:noFill/>
          <a:ln>
            <a:noFill/>
          </a:ln>
        </p:spPr>
      </p:pic>
    </p:spTree>
    <p:extLst>
      <p:ext uri="{BB962C8B-B14F-4D97-AF65-F5344CB8AC3E}">
        <p14:creationId xmlns:p14="http://schemas.microsoft.com/office/powerpoint/2010/main" val="1353755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Owieczki na trawce</a:t>
            </a:r>
            <a:endParaRPr lang="pl-PL" dirty="0"/>
          </a:p>
        </p:txBody>
      </p:sp>
      <p:pic>
        <p:nvPicPr>
          <p:cNvPr id="4" name="Symbol zastępczy zawartości 3" descr="Jezus – nasz Dobry Pasterz | Bosko.p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340768"/>
            <a:ext cx="7416824" cy="5256584"/>
          </a:xfrm>
          <a:prstGeom prst="rect">
            <a:avLst/>
          </a:prstGeom>
          <a:noFill/>
          <a:ln>
            <a:noFill/>
          </a:ln>
        </p:spPr>
      </p:pic>
    </p:spTree>
    <p:extLst>
      <p:ext uri="{BB962C8B-B14F-4D97-AF65-F5344CB8AC3E}">
        <p14:creationId xmlns:p14="http://schemas.microsoft.com/office/powerpoint/2010/main" val="935379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u="sng" dirty="0" smtClean="0"/>
              <a:t>W Piśmie  Świętym czytamy:</a:t>
            </a:r>
            <a:endParaRPr lang="pl-PL" u="sng" dirty="0"/>
          </a:p>
        </p:txBody>
      </p:sp>
      <p:sp>
        <p:nvSpPr>
          <p:cNvPr id="3" name="Symbol zastępczy zawartości 2"/>
          <p:cNvSpPr>
            <a:spLocks noGrp="1"/>
          </p:cNvSpPr>
          <p:nvPr>
            <p:ph idx="1"/>
          </p:nvPr>
        </p:nvSpPr>
        <p:spPr>
          <a:xfrm>
            <a:off x="457200" y="1600200"/>
            <a:ext cx="8435280" cy="5069160"/>
          </a:xfrm>
          <a:solidFill>
            <a:srgbClr val="99CCFF"/>
          </a:solidFill>
        </p:spPr>
        <p:txBody>
          <a:bodyPr>
            <a:normAutofit fontScale="55000" lnSpcReduction="20000"/>
          </a:bodyPr>
          <a:lstStyle/>
          <a:p>
            <a:pPr algn="ctr">
              <a:lnSpc>
                <a:spcPct val="200000"/>
              </a:lnSpc>
            </a:pPr>
            <a:r>
              <a:rPr lang="pl-PL" b="1" dirty="0" smtClean="0">
                <a:solidFill>
                  <a:srgbClr val="FF0000"/>
                </a:solidFill>
                <a:latin typeface="Arial Black" pitchFamily="34" charset="0"/>
              </a:rPr>
              <a:t>„</a:t>
            </a:r>
            <a:r>
              <a:rPr lang="pl-PL" sz="4800" b="1" dirty="0" smtClean="0">
                <a:solidFill>
                  <a:srgbClr val="FF0000"/>
                </a:solidFill>
                <a:latin typeface="Arial Black" pitchFamily="34" charset="0"/>
              </a:rPr>
              <a:t>Ja jestem dobrym pasterzem. Dobry pasterz daje życie swoje za owce” </a:t>
            </a:r>
            <a:br>
              <a:rPr lang="pl-PL" sz="4800" b="1" dirty="0" smtClean="0">
                <a:solidFill>
                  <a:srgbClr val="FF0000"/>
                </a:solidFill>
                <a:latin typeface="Arial Black" pitchFamily="34" charset="0"/>
              </a:rPr>
            </a:br>
            <a:r>
              <a:rPr lang="pl-PL" sz="4800" b="1" dirty="0" smtClean="0">
                <a:solidFill>
                  <a:srgbClr val="FF0000"/>
                </a:solidFill>
                <a:latin typeface="Arial Black" pitchFamily="34" charset="0"/>
              </a:rPr>
              <a:t>(J 10,11)</a:t>
            </a:r>
          </a:p>
          <a:p>
            <a:pPr>
              <a:lnSpc>
                <a:spcPct val="200000"/>
              </a:lnSpc>
            </a:pPr>
            <a:r>
              <a:rPr lang="pl-PL" sz="4800" b="1" dirty="0" smtClean="0">
                <a:solidFill>
                  <a:srgbClr val="FF0000"/>
                </a:solidFill>
                <a:latin typeface="Arial Black" pitchFamily="34" charset="0"/>
              </a:rPr>
              <a:t>Posłuchaj: www. Biblijni. </a:t>
            </a:r>
            <a:r>
              <a:rPr lang="pl-PL" sz="4800" b="1" dirty="0" err="1">
                <a:solidFill>
                  <a:srgbClr val="FF0000"/>
                </a:solidFill>
                <a:latin typeface="Arial Black" pitchFamily="34" charset="0"/>
              </a:rPr>
              <a:t>p</a:t>
            </a:r>
            <a:r>
              <a:rPr lang="pl-PL" sz="4800" b="1" dirty="0" err="1" smtClean="0">
                <a:solidFill>
                  <a:srgbClr val="FF0000"/>
                </a:solidFill>
                <a:latin typeface="Arial Black" pitchFamily="34" charset="0"/>
              </a:rPr>
              <a:t>l</a:t>
            </a:r>
            <a:r>
              <a:rPr lang="pl-PL" sz="4800" b="1" dirty="0" smtClean="0">
                <a:solidFill>
                  <a:srgbClr val="FF0000"/>
                </a:solidFill>
                <a:latin typeface="Arial Black" pitchFamily="34" charset="0"/>
              </a:rPr>
              <a:t> wyszukaj Ewangelia Jana rozdział 10,1-21 Dobry Pasterz</a:t>
            </a:r>
            <a:endParaRPr lang="pl-PL" sz="4800" b="1" dirty="0">
              <a:solidFill>
                <a:srgbClr val="FF0000"/>
              </a:solidFill>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irc_mi" descr="http://echomatkibozejniepokalaniepoczetej.com/embnp/pages/assets/images/2010-09/jezuniu_pasterz.jpg">
            <a:hlinkClick r:id="rId2"/>
          </p:cNvPr>
          <p:cNvPicPr>
            <a:picLocks noGrp="1"/>
          </p:cNvPicPr>
          <p:nvPr>
            <p:ph idx="1"/>
          </p:nvPr>
        </p:nvPicPr>
        <p:blipFill>
          <a:blip r:embed="rId3" cstate="print"/>
          <a:srcRect/>
          <a:stretch>
            <a:fillRect/>
          </a:stretch>
        </p:blipFill>
        <p:spPr bwMode="auto">
          <a:xfrm>
            <a:off x="1043608" y="260648"/>
            <a:ext cx="5976664" cy="6264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Dobry Pasterz - Dobry Pasterz1.gif"/>
          <p:cNvPicPr/>
          <p:nvPr/>
        </p:nvPicPr>
        <p:blipFill>
          <a:blip r:embed="rId2" cstate="print"/>
          <a:srcRect/>
          <a:stretch>
            <a:fillRect/>
          </a:stretch>
        </p:blipFill>
        <p:spPr bwMode="auto">
          <a:xfrm>
            <a:off x="1547664" y="836712"/>
            <a:ext cx="6192687" cy="5328592"/>
          </a:xfrm>
          <a:prstGeom prst="rect">
            <a:avLst/>
          </a:prstGeom>
          <a:noFill/>
          <a:ln w="38100">
            <a:solidFill>
              <a:schemeClr val="tx1"/>
            </a:solid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serceuboga.blog.onet.pl/wp-content/blogs.dir/503246/files/blog_oe_427031_716627_tr_jezus_dobry_pasterz.jpg">
            <a:hlinkClick r:id="rId2"/>
          </p:cNvPr>
          <p:cNvPicPr/>
          <p:nvPr/>
        </p:nvPicPr>
        <p:blipFill>
          <a:blip r:embed="rId3" cstate="print"/>
          <a:srcRect/>
          <a:stretch>
            <a:fillRect/>
          </a:stretch>
        </p:blipFill>
        <p:spPr bwMode="auto">
          <a:xfrm>
            <a:off x="1043608" y="260648"/>
            <a:ext cx="7272808" cy="63367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66</TotalTime>
  <Words>329</Words>
  <Application>Microsoft Office PowerPoint</Application>
  <PresentationFormat>Pokaz na ekranie (4:3)</PresentationFormat>
  <Paragraphs>35</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Katecheza 10</vt:lpstr>
      <vt:lpstr>Witam Was bardzo serdecznie.</vt:lpstr>
      <vt:lpstr>Opowiadanie </vt:lpstr>
      <vt:lpstr>Prezentacja programu PowerPoint</vt:lpstr>
      <vt:lpstr>Owieczki na trawce</vt:lpstr>
      <vt:lpstr>W Piśmie  Świętym czytamy: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Piosenka</vt:lpstr>
      <vt:lpstr>A teraz obejrzyj filmik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Dobry pasterz</dc:title>
  <dc:creator>KACPER</dc:creator>
  <cp:lastModifiedBy>User</cp:lastModifiedBy>
  <cp:revision>17</cp:revision>
  <dcterms:created xsi:type="dcterms:W3CDTF">2014-05-11T18:47:13Z</dcterms:created>
  <dcterms:modified xsi:type="dcterms:W3CDTF">2020-05-04T18:48:39Z</dcterms:modified>
</cp:coreProperties>
</file>