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0" r:id="rId5"/>
    <p:sldId id="259" r:id="rId6"/>
    <p:sldId id="258" r:id="rId7"/>
    <p:sldId id="261" r:id="rId8"/>
    <p:sldId id="263" r:id="rId9"/>
    <p:sldId id="264" r:id="rId10"/>
    <p:sldId id="268" r:id="rId11"/>
    <p:sldId id="267" r:id="rId12"/>
    <p:sldId id="265" r:id="rId13"/>
    <p:sldId id="272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507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319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849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780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347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5863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613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5382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3184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581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D40E4-7717-44B9-B6CD-799216EAF8F9}" type="datetimeFigureOut">
              <a:rPr lang="pl-PL" smtClean="0"/>
              <a:t>24.03.2020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3278-3D90-419D-9992-1B8559981B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5143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DtFxPeLe8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Katecheza 1.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Temat: Pan </a:t>
            </a:r>
            <a:r>
              <a:rPr lang="pl-PL" dirty="0"/>
              <a:t>Jezus wjeżdża do </a:t>
            </a:r>
            <a:r>
              <a:rPr lang="pl-PL" dirty="0" smtClean="0"/>
              <a:t>Jerozolimy.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379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634082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Opowiadanie: Palmy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83264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pl-PL" dirty="0"/>
              <a:t>Obie palmy są już gotowe - powiedziała mama. Gałęzie </a:t>
            </a:r>
            <a:r>
              <a:rPr lang="pl-PL" dirty="0" smtClean="0"/>
              <a:t>wierzbowe  </a:t>
            </a:r>
            <a:r>
              <a:rPr lang="pl-PL" dirty="0"/>
              <a:t>z rozkwitającymi baziami oraz gałęzie cisu i bukszpanu zerwane w ogrodzie zostały przewiązane sze­rokimi wstążkami. Jedna z nich była żółta, a druga różowa. Teraz nastąpił najważniejszy moment - przyozdabianie palm. Na tę chwilę dzieci czekały niecierpliwie już od kilku dni. Najpierw otworzyły „Pudełko na dobre uczynki". Przez cały Wielki Post Marysia i Kuba wrzucali do niego małe, czerwone serduszka. Ich liczba oznaczała liczbę dobrych uczynków, zebranych przez dzieci. Serduszka zostały  wysypane na stół. Następnie mama przekłuła je igłą i nawlekła na nitkę. Marysia i Kuba z zapałem zabrali się do przywiązywania małych serduszek do gałązek obu palm. Takie  przyozdobienie „palmowych bukietów" było pomysłem Marysi.</a:t>
            </a:r>
          </a:p>
          <a:p>
            <a:r>
              <a:rPr lang="pl-PL" dirty="0"/>
              <a:t>- Zobacz, mamusiu, palmy wyglądają te­raz zupełnie inaczej. Tak jakoś... radośnie - ucieszyła się dziewczynka. - Tak - potwierdziła mama. - Wyglądają radośnie i same też są radością.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9163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346050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2"/>
            <a:ext cx="8352928" cy="568863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pl-PL" dirty="0"/>
              <a:t>- Są radością dla nas - Kuba z zadowo­leniem patrzył na swoją palmę.</a:t>
            </a:r>
          </a:p>
          <a:p>
            <a:r>
              <a:rPr lang="pl-PL" dirty="0"/>
              <a:t>- I na pewno są radością dla Pana Jezusa, który cieszy się waszy­mi dobrymi uczynkami. Mu­szę przyznać, że zebraliście ich całkiem dużo - powie­działa mama.</a:t>
            </a:r>
          </a:p>
          <a:p>
            <a:r>
              <a:rPr lang="pl-PL" dirty="0" smtClean="0"/>
              <a:t>- </a:t>
            </a:r>
            <a:r>
              <a:rPr lang="pl-PL" dirty="0"/>
              <a:t>Chociaż nie zawsze było to takie proste - westchnęła Marysia. Przy­pomniała sobie, jak trudno było czasem podzielić się z koleżanką ulubionymi cukierkami albo przerwać zabawę, aby pomóc mamie.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- </a:t>
            </a:r>
            <a:r>
              <a:rPr lang="pl-PL" dirty="0"/>
              <a:t>Jutro weźmiecie swoje palmy na Mszę świętą i na procesję, która będzie przy­pominać uroczysty wjazd Pana Jezusa do Jerozolimy. Ludzie witali Go wtedy jak króla. Wołali „Hosanna" i rzucali na drogę zielone gałęzie drzew. Ale Pan Jezus wie­dział, że nadchodzą dni Jego cierpienia i śmierci. Pamiętajcie, że Niedziela Palmowa rozpoczyna szczególny czas w roku - czas Wielkiego Tygodnia - dodała mama.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2582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7" name="Symbol zastępczy zawartości 6" descr="Znalezione obrazy dla zapytania: palma wielkanocna kolorowanka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4608512" cy="626469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pic>
        <p:nvPicPr>
          <p:cNvPr id="8" name="Symbol zastępczy zawartości 7" descr="Znalezione obrazy dla zapytania: palma wielkanocna kolorowanka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18" y="260648"/>
            <a:ext cx="3950662" cy="6264696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437141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>
                <a:solidFill>
                  <a:srgbClr val="FF0000"/>
                </a:solidFill>
              </a:rPr>
              <a:t>Gałązki </a:t>
            </a:r>
            <a:r>
              <a:rPr lang="pl-PL" b="1" dirty="0" smtClean="0">
                <a:solidFill>
                  <a:srgbClr val="FF0000"/>
                </a:solidFill>
              </a:rPr>
              <a:t>palmowe, </a:t>
            </a:r>
            <a:r>
              <a:rPr lang="pl-PL" b="1" dirty="0">
                <a:solidFill>
                  <a:srgbClr val="FF0000"/>
                </a:solidFill>
              </a:rPr>
              <a:t>jakie przynosimy </a:t>
            </a:r>
            <a:r>
              <a:rPr lang="pl-PL" b="1" dirty="0" smtClean="0">
                <a:solidFill>
                  <a:srgbClr val="FF0000"/>
                </a:solidFill>
              </a:rPr>
              <a:t>do kościoła przypominają </a:t>
            </a:r>
            <a:r>
              <a:rPr lang="pl-PL" b="1" dirty="0">
                <a:solidFill>
                  <a:srgbClr val="FF0000"/>
                </a:solidFill>
              </a:rPr>
              <a:t>nam radosne powitanie Jezusa, Jego zwycięstwo nad śmiercią </a:t>
            </a:r>
            <a:r>
              <a:rPr lang="pl-PL" b="1" dirty="0" smtClean="0">
                <a:solidFill>
                  <a:srgbClr val="FF0000"/>
                </a:solidFill>
              </a:rPr>
              <a:t>i </a:t>
            </a:r>
            <a:r>
              <a:rPr lang="pl-PL" b="1" dirty="0">
                <a:solidFill>
                  <a:srgbClr val="FF0000"/>
                </a:solidFill>
              </a:rPr>
              <a:t>zmartwychwstanie.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2462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Ćwiczenie </a:t>
            </a:r>
            <a:r>
              <a:rPr lang="pl-PL" smtClean="0"/>
              <a:t>3 (dla chętnych)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340768"/>
            <a:ext cx="8352928" cy="5112568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Przeczytaj z rodzicami uważnie opowiadanie </a:t>
            </a:r>
            <a:r>
              <a:rPr lang="pl-PL" b="1" u="sng" dirty="0" smtClean="0">
                <a:solidFill>
                  <a:srgbClr val="FF0000"/>
                </a:solidFill>
              </a:rPr>
              <a:t>Palmy.</a:t>
            </a:r>
            <a:r>
              <a:rPr lang="pl-PL" dirty="0" smtClean="0"/>
              <a:t> Narysuj w zeszycie palmę, taką, jaką Kuba i Marysia  wykonali na Niedzielę. Palmową.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5904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Ciekawostka</a:t>
            </a:r>
            <a:r>
              <a:rPr lang="pl-PL" smtClean="0"/>
              <a:t>: 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/>
              <a:t>Rekordowe 37 metrów i 78 centymetrów mierzyła </a:t>
            </a:r>
            <a:r>
              <a:rPr lang="pl-PL" b="1" dirty="0"/>
              <a:t>najwyższa</a:t>
            </a:r>
            <a:r>
              <a:rPr lang="pl-PL" dirty="0"/>
              <a:t> i najpiękniejsza </a:t>
            </a:r>
            <a:r>
              <a:rPr lang="pl-PL" b="1" dirty="0"/>
              <a:t>palma</a:t>
            </a:r>
            <a:r>
              <a:rPr lang="pl-PL" dirty="0"/>
              <a:t>, zgłoszona  do 61. Konkursu Lipnickich </a:t>
            </a:r>
            <a:r>
              <a:rPr lang="pl-PL" b="1" dirty="0"/>
              <a:t>Palm</a:t>
            </a:r>
            <a:r>
              <a:rPr lang="pl-PL" dirty="0"/>
              <a:t> </a:t>
            </a:r>
            <a:br>
              <a:rPr lang="pl-PL" dirty="0"/>
            </a:br>
            <a:r>
              <a:rPr lang="pl-PL" dirty="0"/>
              <a:t>i Rękodzieła Artystycznego w </a:t>
            </a:r>
            <a:r>
              <a:rPr lang="pl-PL" b="1" dirty="0"/>
              <a:t>Lipnicy Murowanej</a:t>
            </a:r>
            <a:r>
              <a:rPr lang="pl-PL" dirty="0"/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9551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 teraz zaśpiewaj!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857403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pl-PL" dirty="0">
                <a:hlinkClick r:id="rId2"/>
              </a:rPr>
              <a:t>https://www.youtube.com/watch?v=ZDtFxPeLe8I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REF</a:t>
            </a:r>
            <a:r>
              <a:rPr lang="pl-PL" dirty="0"/>
              <a:t>: Jesteś Królem, jesteś Królem</a:t>
            </a:r>
          </a:p>
          <a:p>
            <a:pPr>
              <a:buNone/>
            </a:pPr>
            <a:r>
              <a:rPr lang="pl-PL" dirty="0"/>
              <a:t>Królem jest Bóg. 2x</a:t>
            </a:r>
          </a:p>
          <a:p>
            <a:pPr>
              <a:buNone/>
            </a:pPr>
            <a:r>
              <a:rPr lang="pl-PL" dirty="0"/>
              <a:t>1. Podnieśmy wszyscy nasze dłonie, podnieśmy wszyscy nasze serca, stawajmy przed obliczem Pana Wielbiąc 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334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Instrukcja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496944" cy="568863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pl-PL" dirty="0" smtClean="0"/>
              <a:t> Witajcie. Zapraszam Was do pracy! </a:t>
            </a:r>
          </a:p>
          <a:p>
            <a:r>
              <a:rPr lang="pl-PL" dirty="0" smtClean="0"/>
              <a:t>1. W zeszycie napiszcie:  Katecheza 1</a:t>
            </a:r>
          </a:p>
          <a:p>
            <a:r>
              <a:rPr lang="pl-PL" dirty="0" smtClean="0"/>
              <a:t>Temat: Pan Jezus wjeżdża do Jerozolimy.</a:t>
            </a:r>
          </a:p>
          <a:p>
            <a:r>
              <a:rPr lang="pl-PL" dirty="0" smtClean="0"/>
              <a:t>2. Obejrzyjcie prezentację  i przeczytajcie teksty</a:t>
            </a:r>
          </a:p>
          <a:p>
            <a:pPr marL="0" indent="0">
              <a:buNone/>
            </a:pPr>
            <a:r>
              <a:rPr lang="pl-PL" dirty="0" smtClean="0"/>
              <a:t>     z rodzicami. </a:t>
            </a:r>
          </a:p>
          <a:p>
            <a:r>
              <a:rPr lang="pl-PL" dirty="0" smtClean="0"/>
              <a:t>3. </a:t>
            </a:r>
            <a:r>
              <a:rPr lang="pl-PL" dirty="0"/>
              <a:t>O</a:t>
            </a:r>
            <a:r>
              <a:rPr lang="pl-PL" dirty="0" smtClean="0"/>
              <a:t>dpowiedzi do ćwiczeń przepiszcie   do zeszytu: </a:t>
            </a:r>
            <a:br>
              <a:rPr lang="pl-PL" dirty="0" smtClean="0"/>
            </a:br>
            <a:r>
              <a:rPr lang="pl-PL" dirty="0" smtClean="0"/>
              <a:t>( do wykonania są  3 ćwiczenia, które są opisane </a:t>
            </a:r>
            <a:br>
              <a:rPr lang="pl-PL" dirty="0" smtClean="0"/>
            </a:br>
            <a:r>
              <a:rPr lang="pl-PL" dirty="0" smtClean="0"/>
              <a:t>w prezentacji). Przyślijcie zdjęcie z zeszytu na </a:t>
            </a:r>
            <a:r>
              <a:rPr lang="pl-PL" dirty="0" smtClean="0"/>
              <a:t>email służbowego.  </a:t>
            </a:r>
            <a:r>
              <a:rPr lang="pl-PL" dirty="0" smtClean="0"/>
              <a:t>Są łatwe. Pracę wykonajcie do 29.03.20r.</a:t>
            </a:r>
          </a:p>
          <a:p>
            <a:r>
              <a:rPr lang="pl-PL" dirty="0" smtClean="0"/>
              <a:t>4. Życzę udanej pracy. Powodzenia! </a:t>
            </a:r>
            <a:br>
              <a:rPr lang="pl-PL" dirty="0" smtClean="0"/>
            </a:br>
            <a:r>
              <a:rPr lang="pl-PL" dirty="0" smtClean="0"/>
              <a:t>Z Panem Bogiem Monika Piwowarczyk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2391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Odgadnij zagadkę: 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4000" b="1" dirty="0"/>
              <a:t>Mieszka na zamku,</a:t>
            </a:r>
            <a:br>
              <a:rPr lang="pl-PL" sz="4000" b="1" dirty="0"/>
            </a:br>
            <a:r>
              <a:rPr lang="pl-PL" sz="4000" b="1" dirty="0"/>
              <a:t>chodzi w koronie</a:t>
            </a:r>
            <a:br>
              <a:rPr lang="pl-PL" sz="4000" b="1" dirty="0"/>
            </a:br>
            <a:r>
              <a:rPr lang="pl-PL" sz="4000" b="1" dirty="0"/>
              <a:t>i zwykle siedzi</a:t>
            </a:r>
            <a:br>
              <a:rPr lang="pl-PL" sz="4000" b="1" dirty="0"/>
            </a:br>
            <a:r>
              <a:rPr lang="pl-PL" sz="4000" b="1" dirty="0"/>
              <a:t>na wielkim tronie.</a:t>
            </a:r>
          </a:p>
          <a:p>
            <a:pPr marL="0" indent="0" algn="ctr">
              <a:buNone/>
            </a:pPr>
            <a:r>
              <a:rPr lang="pl-PL" sz="4000" b="1" dirty="0" smtClean="0"/>
              <a:t/>
            </a:r>
            <a:br>
              <a:rPr lang="pl-PL" sz="4000" b="1" dirty="0" smtClean="0"/>
            </a:br>
            <a:endParaRPr lang="pl-PL" sz="4000" b="1" dirty="0"/>
          </a:p>
        </p:txBody>
      </p:sp>
    </p:spTree>
    <p:extLst>
      <p:ext uri="{BB962C8B-B14F-4D97-AF65-F5344CB8AC3E}">
        <p14:creationId xmlns:p14="http://schemas.microsoft.com/office/powerpoint/2010/main" val="393795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Tydzień przed swoją męką i </a:t>
            </a:r>
            <a:r>
              <a:rPr lang="pl-PL" dirty="0"/>
              <a:t>ś</a:t>
            </a:r>
            <a:r>
              <a:rPr lang="pl-PL" dirty="0" smtClean="0"/>
              <a:t>miercią Pan Jezus przybył do Jerozolimy. Wjechał na osiołku, tak, jak dawniej podróżowano. Mieszkańcy Jerozolimy witali Go bardzo radośnie. Witali Go jak króla. Rzucali na drogę zielone gałązki palm i wznosili okrzyki: Hosanna!</a:t>
            </a:r>
          </a:p>
          <a:p>
            <a:r>
              <a:rPr lang="pl-PL" dirty="0" smtClean="0"/>
              <a:t>HOSANNA oznacza cześć,  chwała.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1440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Pan Jezus wjeżdża do Jerozolimy.</a:t>
            </a:r>
            <a:endParaRPr lang="pl-PL" dirty="0"/>
          </a:p>
        </p:txBody>
      </p:sp>
      <p:pic>
        <p:nvPicPr>
          <p:cNvPr id="4" name="Symbol zastępczy zawartości 3" descr="Znalezione obrazy dla zapytania: wjazd jezusa do jerozolim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8424936" cy="504056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486804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W Piśmie Świętym czytamy: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Odczytanie fragmentu Pisma Świętego.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„Hosanna! Błogosławiony Ten, który przychodzi w imię Pańskie”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Ewangelia według świętego Marka rozdział </a:t>
            </a:r>
            <a:br>
              <a:rPr lang="pl-PL" dirty="0" smtClean="0"/>
            </a:br>
            <a:r>
              <a:rPr lang="pl-PL" dirty="0" smtClean="0"/>
              <a:t>11, werset 9.</a:t>
            </a:r>
          </a:p>
          <a:p>
            <a:endParaRPr lang="pl-PL" dirty="0"/>
          </a:p>
          <a:p>
            <a:r>
              <a:rPr lang="pl-PL" b="1" dirty="0">
                <a:solidFill>
                  <a:srgbClr val="7030A0"/>
                </a:solidFill>
              </a:rPr>
              <a:t>Ludzie, witając Pana Jezusa, pragnęli oddać Mu hołd jak Królowi. Pan Jezus wjeżdżając na osiołku do Jerozolimy, pokazał, że jest królem cichym, skromnym i niosącym pokój.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1172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Ćwiczenia 1-2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1. Zakreśl   </a:t>
            </a:r>
            <a:r>
              <a:rPr lang="pl-PL" dirty="0"/>
              <a:t>słowa pasujące do tego </a:t>
            </a:r>
            <a:r>
              <a:rPr lang="pl-PL" dirty="0" smtClean="0"/>
              <a:t>wydarzenia.</a:t>
            </a:r>
          </a:p>
          <a:p>
            <a:pPr marL="0" indent="0">
              <a:buNone/>
            </a:pPr>
            <a:r>
              <a:rPr lang="pl-PL" dirty="0" smtClean="0"/>
              <a:t>Hosanna, król,  kwiaty</a:t>
            </a:r>
            <a:r>
              <a:rPr lang="pl-PL" smtClean="0"/>
              <a:t>, </a:t>
            </a:r>
            <a:r>
              <a:rPr lang="pl-PL"/>
              <a:t>Jerozolima.</a:t>
            </a:r>
          </a:p>
          <a:p>
            <a:pPr marL="0" indent="0">
              <a:buNone/>
            </a:pPr>
            <a:r>
              <a:rPr lang="pl-PL" smtClean="0"/>
              <a:t>złoto</a:t>
            </a:r>
            <a:r>
              <a:rPr lang="pl-PL" dirty="0" smtClean="0"/>
              <a:t>,     palmy,      berło,  osiołek,  tron,    korona,  Jezus</a:t>
            </a:r>
            <a:r>
              <a:rPr lang="pl-PL" smtClean="0"/>
              <a:t>, 2</a:t>
            </a:r>
            <a:r>
              <a:rPr lang="pl-PL" dirty="0" smtClean="0"/>
              <a:t>. Skreśl, co drugą literę i wpisz zdanie </a:t>
            </a:r>
          </a:p>
          <a:p>
            <a:pPr marL="0" indent="0">
              <a:buNone/>
            </a:pPr>
            <a:r>
              <a:rPr lang="pl-PL" dirty="0" smtClean="0"/>
              <a:t>w wykropkowane miejsce.</a:t>
            </a:r>
          </a:p>
          <a:p>
            <a:pPr marL="0" indent="0">
              <a:buNone/>
            </a:pPr>
            <a:r>
              <a:rPr lang="pl-PL" dirty="0" smtClean="0"/>
              <a:t>W L I O T M  A C J P     K Z R H Ó B L Y U D!</a:t>
            </a:r>
          </a:p>
          <a:p>
            <a:pPr marL="0" indent="0">
              <a:buNone/>
            </a:pPr>
            <a:r>
              <a:rPr lang="pl-PL" dirty="0" smtClean="0"/>
              <a:t>…………………………………………………………….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4517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39552" y="836712"/>
            <a:ext cx="8365272" cy="5472608"/>
          </a:xfrm>
          <a:prstGeom prst="rect">
            <a:avLst/>
          </a:prstGeom>
          <a:noFill/>
          <a:ln w="28575">
            <a:solidFill>
              <a:srgbClr val="9933FF"/>
            </a:solidFill>
          </a:ln>
        </p:spPr>
      </p:pic>
    </p:spTree>
    <p:extLst>
      <p:ext uri="{BB962C8B-B14F-4D97-AF65-F5344CB8AC3E}">
        <p14:creationId xmlns:p14="http://schemas.microsoft.com/office/powerpoint/2010/main" val="786771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Procesja z palmami</a:t>
            </a:r>
            <a:endParaRPr lang="pl-PL" dirty="0"/>
          </a:p>
        </p:txBody>
      </p:sp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38012" y="1340767"/>
            <a:ext cx="3529932" cy="528077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alphaModFix/>
            <a:lum/>
          </a:blip>
          <a:srcRect/>
          <a:stretch>
            <a:fillRect/>
          </a:stretch>
        </p:blipFill>
        <p:spPr>
          <a:xfrm>
            <a:off x="4499991" y="1363414"/>
            <a:ext cx="4431371" cy="523393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58866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554</Words>
  <Application>Microsoft Office PowerPoint</Application>
  <PresentationFormat>Pokaz na ekranie (4:3)</PresentationFormat>
  <Paragraphs>47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Katecheza 1.</vt:lpstr>
      <vt:lpstr>Instrukcja</vt:lpstr>
      <vt:lpstr>Odgadnij zagadkę:  </vt:lpstr>
      <vt:lpstr>Prezentacja programu PowerPoint</vt:lpstr>
      <vt:lpstr>Pan Jezus wjeżdża do Jerozolimy.</vt:lpstr>
      <vt:lpstr>W Piśmie Świętym czytamy: </vt:lpstr>
      <vt:lpstr>Ćwiczenia 1-2 </vt:lpstr>
      <vt:lpstr>Prezentacja programu PowerPoint</vt:lpstr>
      <vt:lpstr>Procesja z palmami</vt:lpstr>
      <vt:lpstr>Opowiadanie: Palmy</vt:lpstr>
      <vt:lpstr>Prezentacja programu PowerPoint</vt:lpstr>
      <vt:lpstr>Prezentacja programu PowerPoint</vt:lpstr>
      <vt:lpstr>Prezentacja programu PowerPoint</vt:lpstr>
      <vt:lpstr>Ćwiczenie 3 (dla chętnych)</vt:lpstr>
      <vt:lpstr>Ciekawostka:  </vt:lpstr>
      <vt:lpstr>A teraz zaśpiewaj!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 Jezus wjeżdza do Jerozlimy</dc:title>
  <dc:creator>User</dc:creator>
  <cp:lastModifiedBy>User</cp:lastModifiedBy>
  <cp:revision>13</cp:revision>
  <dcterms:created xsi:type="dcterms:W3CDTF">2020-03-20T18:49:58Z</dcterms:created>
  <dcterms:modified xsi:type="dcterms:W3CDTF">2020-03-24T09:38:48Z</dcterms:modified>
</cp:coreProperties>
</file>