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68" r:id="rId5"/>
    <p:sldId id="258" r:id="rId6"/>
    <p:sldId id="259" r:id="rId7"/>
    <p:sldId id="262" r:id="rId8"/>
    <p:sldId id="260" r:id="rId9"/>
    <p:sldId id="261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61" y="-30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786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0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641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759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183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81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70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005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498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539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227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DD73-FFE1-484C-951F-5BF867B5696E}" type="datetimeFigureOut">
              <a:rPr lang="pl-PL" smtClean="0"/>
              <a:t>23.03.2020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C5B5C-8549-42D5-8DC0-06AFFDE9F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997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Szczęść Boże.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pl-PL" dirty="0" smtClean="0"/>
          </a:p>
          <a:p>
            <a:r>
              <a:rPr lang="pl-PL" dirty="0" smtClean="0"/>
              <a:t>Bardzo serdecznie witam dzieci i rodziców. Bardzo proszę o obejrzenie z dziećmi prezentacji i zapoznanie się z tematem: Niedziela Palmowa</a:t>
            </a:r>
            <a:r>
              <a:rPr lang="pl-PL" dirty="0" smtClean="0"/>
              <a:t>. </a:t>
            </a:r>
          </a:p>
          <a:p>
            <a:r>
              <a:rPr lang="pl-PL" dirty="0" smtClean="0"/>
              <a:t>Pozdrawiam Monika Piwowarczyk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6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79512" y="332656"/>
            <a:ext cx="8784976" cy="6264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dirty="0"/>
              <a:t>Powtórzcie tekst powitania: </a:t>
            </a:r>
            <a:r>
              <a:rPr lang="pl-PL" b="1" dirty="0">
                <a:solidFill>
                  <a:srgbClr val="FF0000"/>
                </a:solidFill>
              </a:rPr>
              <a:t>„Hosanna na wysokości! Błogosławiony Ten, który przychodzi w imię Pańskie.  Hosanna na wysokości”.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  <a:p>
            <a:r>
              <a:rPr lang="pl-PL" dirty="0" smtClean="0"/>
              <a:t>Wydarzenie </a:t>
            </a:r>
            <a:r>
              <a:rPr lang="pl-PL" dirty="0" smtClean="0"/>
              <a:t>uroczystego wjazdu Pana Jezusa do Jerozolimy obchodzimy w ostatnią niedzielę Wielkiego Postu – w Niedzielę Palmową.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 smtClean="0"/>
              <a:t>niedzielę Palmowa odbywa się poświęcenie palm i procesja. 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Gałązki palmowe jakie przynosimy przypominają nam radosne powitanie Jezusa, Jego zwycięstwo nad śmiercią i zmartwychwstanie.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1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6" descr="Znalezione obrazy dla zapytania: palma wielkanocna kolorowank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992888" cy="489654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76423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7421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Ludzie witali Pana Jezusa tak wspaniale, gdyż Go podziwiali. Wiedzieli, że czyni cuda, że naucza, że nawraca ludzi do dobrego. Wiedzieli, że jest kimś nadzwyczajnym. </a:t>
            </a:r>
          </a:p>
          <a:p>
            <a:endParaRPr lang="pl-PL" b="1" dirty="0" smtClean="0">
              <a:solidFill>
                <a:srgbClr val="FF0000"/>
              </a:solidFill>
            </a:endParaRPr>
          </a:p>
          <a:p>
            <a:r>
              <a:rPr lang="pl-PL" b="1" dirty="0" smtClean="0">
                <a:solidFill>
                  <a:srgbClr val="7030A0"/>
                </a:solidFill>
              </a:rPr>
              <a:t>W Niedzielę, która nazywa się „Palmowa” wszyscy przychodzimy do kościoła na Mszę świętą i przynosimy palmy. Ksiądz je poświęca. W ten dzień oddajemy cześć Panu Jezusowi, przypominamy o uroczystym wjeździe do Jerozolimy i modlimy się ze wszystkimi śpiewając „HOSANNA”.</a:t>
            </a:r>
            <a:endParaRPr lang="pl-PL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47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dirty="0" smtClean="0"/>
              <a:t>A teraz powtórzcie za mną: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3600" dirty="0" smtClean="0"/>
              <a:t>Hosanna, Hosanna Jezu nasz i Panie.</a:t>
            </a:r>
          </a:p>
          <a:p>
            <a:r>
              <a:rPr lang="pl-PL" sz="3600" dirty="0" smtClean="0"/>
              <a:t>Niech Twa cześć i chwała nigdy nie ustanie.</a:t>
            </a:r>
          </a:p>
          <a:p>
            <a:r>
              <a:rPr lang="pl-PL" sz="3600" dirty="0" smtClean="0"/>
              <a:t>Przyjmij nasze palmy i serca dziecięce.</a:t>
            </a:r>
          </a:p>
          <a:p>
            <a:r>
              <a:rPr lang="pl-PL" sz="3600" dirty="0" smtClean="0"/>
              <a:t>Chcemy twoją chwałę śpiewać coraz więcej.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60773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Polecenie dla chętnych dzieci: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Narysuj palmę.</a:t>
            </a:r>
            <a:endParaRPr lang="pl-PL" dirty="0"/>
          </a:p>
        </p:txBody>
      </p:sp>
      <p:pic>
        <p:nvPicPr>
          <p:cNvPr id="4" name="Obraz 3" descr="Znalezione obrazy dla zapytania: kolorowanka palma wielkanocna chomikuj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48880"/>
            <a:ext cx="4392488" cy="367240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13236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Katecheza 1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Temat: Pan Jezus wjeżdża do Jerozolimy.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092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Opowiadanie: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7606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/>
              <a:t>Przed wielu laty w zamku </a:t>
            </a:r>
            <a:r>
              <a:rPr lang="pl-PL" dirty="0" err="1" smtClean="0"/>
              <a:t>Moylandia</a:t>
            </a:r>
            <a:r>
              <a:rPr lang="pl-PL" dirty="0" smtClean="0"/>
              <a:t> życie płynęło wspaniale. Pewnego dnia król powiedział: Nadszedł czas, by zorganizować piękną uroczystość. Zaprosimy wszystkich królów, królewny i wszystkich rycerzy, których znamy.</a:t>
            </a:r>
          </a:p>
          <a:p>
            <a:pPr marL="0" indent="0">
              <a:buNone/>
            </a:pPr>
            <a:r>
              <a:rPr lang="pl-PL" dirty="0" smtClean="0"/>
              <a:t>Jak powiedział, tak uczynił. Wysłał do wszystkich znajomych posłańców z zaproszeniem, w którym napisano: „Wszystkich królów, królowe, królewny i królewiczów oraz wszystkich rycerzy zapraszamy na zamek </a:t>
            </a:r>
            <a:r>
              <a:rPr lang="pl-PL" dirty="0" err="1" smtClean="0"/>
              <a:t>Moylandia</a:t>
            </a:r>
            <a:r>
              <a:rPr lang="pl-PL" dirty="0" smtClean="0"/>
              <a:t>, aby razem uczestniczyli we wspólnej zabawie. Król byłby rad, aby goście mieli na sobie najcenniejsze szaty i najwspanialsze klejnoty” Wszyscy rzeczywiście ubrali się w szaty najpiękniejsze  i mieli na sobie korony, pierścienie i naszyjniki. Do zamku przybyli w kryształowych karetach. Przez długie lata opowiadali  o niezwykłym spotkaniu</a:t>
            </a:r>
            <a:br>
              <a:rPr lang="pl-PL" dirty="0" smtClean="0"/>
            </a:br>
            <a:r>
              <a:rPr lang="pl-PL" dirty="0" smtClean="0"/>
              <a:t> i o bogactwie, które królowie pokazali.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26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12776"/>
            <a:ext cx="4724400" cy="4992787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</p:spPr>
        <p:txBody>
          <a:bodyPr/>
          <a:lstStyle/>
          <a:p>
            <a:r>
              <a:rPr lang="pl-PL" dirty="0" smtClean="0"/>
              <a:t>Zamek: </a:t>
            </a:r>
            <a:r>
              <a:rPr lang="pl-PL" dirty="0" err="1" smtClean="0"/>
              <a:t>Moylandia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8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pl-PL" dirty="0" smtClean="0"/>
              <a:t>Pan Jezus jest królem, ale zupełnie innym, niż ci </a:t>
            </a:r>
            <a:br>
              <a:rPr lang="pl-PL" dirty="0" smtClean="0"/>
            </a:br>
            <a:r>
              <a:rPr lang="pl-PL" dirty="0" smtClean="0"/>
              <a:t>o których mowa w opowiadaniu. Nie posiadał bogactwa, pięknych szat, klejnotów, kryształowej karety. Jest królem ludzkich serc i pragnie, aby wszyscy byli dla siebie dobrzy i wzajemnie się kochali. Żyjąc tu na ziemi nie wymagał, aby mu służono, lecz On służył innym - pomagał, uzdrawiał, pocieszał. Nawoływał ludzi do miłości. Ludziom podobała się postawa Pan Jezusa, dlatego też, kiedy przybywał do jakiejś miejscowości wszyscy bardzo się cieszyli i witali Go radośnie.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479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Tydzień przed swoją męką i śmiercią Pan Jezus przybył do Jerozolimy. Wjechał na osiołku, tak, jak dawniej podróżowano. Mieszkańcy Jerozolimy witali Go bardzo radośnie. Witali Go jak króla. Rzucali na drogę zielone gałązki palm i wznosili okrzyki: Hosanna!</a:t>
            </a:r>
          </a:p>
          <a:p>
            <a:r>
              <a:rPr lang="pl-PL" dirty="0" smtClean="0"/>
              <a:t>HOSANNA oznacza cześć,  chwała.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953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5246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Odczytanie fragmentu Pisma Świętego.</a:t>
            </a:r>
          </a:p>
          <a:p>
            <a:r>
              <a:rPr lang="pl-PL" sz="4000" b="1" dirty="0" smtClean="0">
                <a:solidFill>
                  <a:srgbClr val="FF0000"/>
                </a:solidFill>
              </a:rPr>
              <a:t>„Hosanna! Błogosławiony Ten, który przychodzi  w imię Pańskie” </a:t>
            </a:r>
            <a:r>
              <a:rPr lang="pl-PL" sz="4000" dirty="0" smtClean="0"/>
              <a:t/>
            </a:r>
            <a:br>
              <a:rPr lang="pl-PL" sz="4000" dirty="0" smtClean="0"/>
            </a:br>
            <a:endParaRPr lang="pl-PL" sz="4000" dirty="0" smtClean="0"/>
          </a:p>
          <a:p>
            <a:r>
              <a:rPr lang="pl-PL" dirty="0" smtClean="0"/>
              <a:t>Ewangelia według świętego Marka rozdział </a:t>
            </a:r>
            <a:br>
              <a:rPr lang="pl-PL" dirty="0" smtClean="0"/>
            </a:br>
            <a:r>
              <a:rPr lang="pl-PL" dirty="0" smtClean="0"/>
              <a:t>11, werset 9.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324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Znalezione obrazy dla zapytania: wjazd jezusa do jerozolimy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62646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2189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78098"/>
          </a:xfrm>
        </p:spPr>
        <p:txBody>
          <a:bodyPr/>
          <a:lstStyle/>
          <a:p>
            <a:r>
              <a:rPr lang="pl-PL" dirty="0" smtClean="0"/>
              <a:t>A teraz </a:t>
            </a:r>
            <a:r>
              <a:rPr lang="pl-PL" dirty="0" smtClean="0"/>
              <a:t>mały </a:t>
            </a:r>
            <a:r>
              <a:rPr lang="pl-PL" dirty="0" err="1" smtClean="0"/>
              <a:t>Qwiz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Na czym Pan </a:t>
            </a:r>
            <a:r>
              <a:rPr lang="pl-PL" dirty="0"/>
              <a:t>J</a:t>
            </a:r>
            <a:r>
              <a:rPr lang="pl-PL" dirty="0" smtClean="0"/>
              <a:t>ezus wjechał do Jerozolimy</a:t>
            </a:r>
            <a:r>
              <a:rPr lang="pl-PL" dirty="0" smtClean="0"/>
              <a:t>?</a:t>
            </a:r>
          </a:p>
          <a:p>
            <a:pPr marL="0" indent="0">
              <a:buNone/>
            </a:pPr>
            <a:r>
              <a:rPr lang="pl-PL" dirty="0" smtClean="0"/>
              <a:t>      a) na koniu  b) na osiołku  c) na wielbłądzie </a:t>
            </a:r>
            <a:endParaRPr lang="pl-PL" dirty="0"/>
          </a:p>
          <a:p>
            <a:pPr marL="514350" indent="-514350">
              <a:buAutoNum type="arabicPeriod" startAt="2"/>
            </a:pPr>
            <a:r>
              <a:rPr lang="pl-PL" dirty="0" smtClean="0"/>
              <a:t>Jak </a:t>
            </a:r>
            <a:r>
              <a:rPr lang="pl-PL" dirty="0" smtClean="0"/>
              <a:t>ludzie witali Pana Jezusa</a:t>
            </a:r>
            <a:r>
              <a:rPr lang="pl-PL" dirty="0" smtClean="0"/>
              <a:t>?</a:t>
            </a:r>
          </a:p>
          <a:p>
            <a:pPr marL="0" indent="0">
              <a:buNone/>
            </a:pPr>
            <a:r>
              <a:rPr lang="pl-PL" dirty="0" smtClean="0"/>
              <a:t>       a) sprzątali    b) rzucali kwiaty  c) machali palmami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3. Jakie okrzyki wznosili ludzie na cześć Pana Jezusa</a:t>
            </a:r>
            <a:r>
              <a:rPr lang="pl-PL" dirty="0" smtClean="0"/>
              <a:t>?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a) witaj królu    b) hosanna, </a:t>
            </a:r>
            <a:r>
              <a:rPr lang="pl-PL" dirty="0" err="1" smtClean="0"/>
              <a:t>hosannna</a:t>
            </a:r>
            <a:r>
              <a:rPr lang="pl-PL" dirty="0" smtClean="0"/>
              <a:t>   c) witaj Panie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647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463</Words>
  <Application>Microsoft Office PowerPoint</Application>
  <PresentationFormat>Pokaz na ekranie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Szczęść Boże.</vt:lpstr>
      <vt:lpstr>Katecheza 1</vt:lpstr>
      <vt:lpstr>Opowiadanie: </vt:lpstr>
      <vt:lpstr>Zamek: Moylandia</vt:lpstr>
      <vt:lpstr>Prezentacja programu PowerPoint</vt:lpstr>
      <vt:lpstr>Prezentacja programu PowerPoint</vt:lpstr>
      <vt:lpstr>Prezentacja programu PowerPoint</vt:lpstr>
      <vt:lpstr>Prezentacja programu PowerPoint</vt:lpstr>
      <vt:lpstr>A teraz mały Qwiz:</vt:lpstr>
      <vt:lpstr>Prezentacja programu PowerPoint</vt:lpstr>
      <vt:lpstr>Prezentacja programu PowerPoint</vt:lpstr>
      <vt:lpstr>Prezentacja programu PowerPoint</vt:lpstr>
      <vt:lpstr>A teraz powtórzcie za mną: </vt:lpstr>
      <vt:lpstr>Polecenie dla chętnych dzieci: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 1</dc:title>
  <dc:creator>User</dc:creator>
  <cp:lastModifiedBy>User</cp:lastModifiedBy>
  <cp:revision>8</cp:revision>
  <dcterms:created xsi:type="dcterms:W3CDTF">2020-03-22T15:03:06Z</dcterms:created>
  <dcterms:modified xsi:type="dcterms:W3CDTF">2020-03-23T12:32:58Z</dcterms:modified>
</cp:coreProperties>
</file>