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459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2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28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7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862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E66FA3-5E73-4236-A0B9-260B152889D2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32A1C9-E2F6-4C0E-AC9C-3E18EEE348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5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K4L7hvqBx-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Dzień ojca</a:t>
            </a:r>
            <a:br>
              <a:rPr lang="pl-PL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US" sz="8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7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23 czerwca </a:t>
            </a:r>
            <a:endParaRPr lang="en-US" sz="7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Dzień ojca</a:t>
            </a:r>
            <a:endParaRPr lang="en-US" sz="8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 święto tatusiów</a:t>
            </a:r>
          </a:p>
          <a:p>
            <a:pPr algn="ctr"/>
            <a:r>
              <a:rPr lang="pl-PL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Jest to sposób podziękowania </a:t>
            </a:r>
          </a:p>
          <a:p>
            <a:pPr algn="ctr"/>
            <a:r>
              <a:rPr lang="pl-PL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Za wszystko co dla nas robią</a:t>
            </a:r>
            <a:endParaRPr lang="en-US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411" y="3996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Kochany Tato zacznę zwyczajnie</a:t>
            </a:r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0738" y="2051018"/>
            <a:ext cx="4493514" cy="2289050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 Tobą w domu zawsze jest fajnie</a:t>
            </a:r>
          </a:p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w deszcz i w słotę</a:t>
            </a:r>
          </a:p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 smutku w radości</a:t>
            </a:r>
          </a:p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Wspierasz i </a:t>
            </a:r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uczysz, życia </a:t>
            </a:r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 miłości           </a:t>
            </a:r>
          </a:p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Dzisiaj za wszystko chcę ci dziękować</a:t>
            </a:r>
          </a:p>
          <a:p>
            <a:r>
              <a:rPr lang="pl-P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Skromny bukiecik kwiatów darować</a:t>
            </a:r>
            <a:endParaRPr lang="en-US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pl-PL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> </a:t>
            </a:r>
            <a:endParaRPr lang="en-US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20" y="1794294"/>
            <a:ext cx="5132417" cy="42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Tato, Tato ukochany</a:t>
            </a:r>
            <a:endParaRPr lang="en-US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Dziś życzenia ci składamy</a:t>
            </a:r>
          </a:p>
          <a:p>
            <a:pPr algn="r"/>
            <a:r>
              <a:rPr lang="pl-PL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Przesyłamy jakby z procy</a:t>
            </a:r>
          </a:p>
          <a:p>
            <a:pPr algn="r"/>
            <a:r>
              <a:rPr lang="pl-PL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Sto całusów z całej mocy</a:t>
            </a:r>
          </a:p>
          <a:p>
            <a:pPr algn="r"/>
            <a:r>
              <a:rPr lang="en-US" dirty="0" smtClean="0">
                <a:hlinkClick r:id="rId4"/>
              </a:rPr>
              <a:t>https://www.youtube.com/watch?v=K4L7hvqBx-0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6" y="1769194"/>
            <a:ext cx="383845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ÓJ TATO - piosenka na Dzień Ojca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0400" y="1264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Wszystkiego najlepszego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sz="8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Życzy </a:t>
            </a:r>
          </a:p>
          <a:p>
            <a:pPr algn="ctr"/>
            <a:r>
              <a:rPr lang="pl-PL" sz="8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Samorząd Uczniowski</a:t>
            </a:r>
            <a:endParaRPr lang="en-US" sz="8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Znaczek</Template>
  <TotalTime>44</TotalTime>
  <Words>83</Words>
  <Application>Microsoft Office PowerPoint</Application>
  <PresentationFormat>Panoramiczny</PresentationFormat>
  <Paragraphs>24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Comic Sans MS</vt:lpstr>
      <vt:lpstr>Gill Sans MT</vt:lpstr>
      <vt:lpstr>Impact</vt:lpstr>
      <vt:lpstr>Badge</vt:lpstr>
      <vt:lpstr>Dzień ojca </vt:lpstr>
      <vt:lpstr>Dzień ojca</vt:lpstr>
      <vt:lpstr>Kochany Tato zacznę zwyczajnie </vt:lpstr>
      <vt:lpstr>Tato, Tato ukochany</vt:lpstr>
      <vt:lpstr>Wszystkiego najlepszego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ojca</dc:title>
  <dc:creator>Edyta Suwala</dc:creator>
  <cp:lastModifiedBy>Jacek Chłosta</cp:lastModifiedBy>
  <cp:revision>7</cp:revision>
  <dcterms:created xsi:type="dcterms:W3CDTF">2020-06-15T19:12:57Z</dcterms:created>
  <dcterms:modified xsi:type="dcterms:W3CDTF">2020-06-22T22:02:47Z</dcterms:modified>
</cp:coreProperties>
</file>