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118753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2766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9176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70558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1977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581902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49972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891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97102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17534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53213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EC3598-FDD0-4856-9F67-4A288D251FE8}" type="datetimeFigureOut">
              <a:rPr lang="pl-PL" smtClean="0"/>
              <a:t>2020-11-18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24BCFA-69DF-4610-B339-4C0823313C4A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27907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/>
              <a:t>Droga do zawodu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System szkolnictwa w Polsce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102359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Kwalifikacje cd.</a:t>
            </a:r>
            <a:endParaRPr lang="pl-PL" sz="32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20851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Kwalifikacje cd.</a:t>
            </a:r>
            <a:endParaRPr lang="pl-PL" sz="3200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1080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Droga do zawodu</a:t>
            </a:r>
            <a:endParaRPr lang="pl-PL" sz="32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883551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Droga do zawodu cd.</a:t>
            </a:r>
            <a:endParaRPr lang="pl-PL" sz="32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30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Droga do zawodu </a:t>
            </a:r>
            <a:r>
              <a:rPr lang="pl-PL" sz="3200" dirty="0" err="1" smtClean="0"/>
              <a:t>c.d</a:t>
            </a:r>
            <a:endParaRPr lang="pl-PL" sz="32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2363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Droga do zawodu cd.</a:t>
            </a:r>
            <a:endParaRPr lang="pl-PL" sz="32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4725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Droga do zawodu cd.</a:t>
            </a:r>
            <a:endParaRPr lang="pl-PL" sz="32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81359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4650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1500" b="1" dirty="0" smtClean="0">
                <a:solidFill>
                  <a:prstClr val="black"/>
                </a:solidFill>
                <a:ea typeface="+mn-ea"/>
                <a:cs typeface="+mn-cs"/>
              </a:rPr>
              <a:t>PRAWDZIWE I FAŁSZYWE PRZEKONANIA</a:t>
            </a:r>
            <a:r>
              <a:rPr lang="pl-PL" sz="1500" b="1" dirty="0" smtClean="0">
                <a:solidFill>
                  <a:prstClr val="black"/>
                </a:solidFill>
                <a:ea typeface="+mn-ea"/>
                <a:cs typeface="+mn-cs"/>
              </a:rPr>
              <a:t> </a:t>
            </a:r>
            <a:r>
              <a:rPr lang="pl-PL" sz="1500" b="1" dirty="0">
                <a:solidFill>
                  <a:prstClr val="black"/>
                </a:solidFill>
                <a:ea typeface="+mn-ea"/>
                <a:cs typeface="+mn-cs"/>
              </a:rPr>
              <a:t>DOTYCZĄCE EDUKACJI I RYNKU PRACY </a:t>
            </a:r>
            <a:r>
              <a:rPr lang="pl-PL" sz="1500" b="1" dirty="0" smtClean="0">
                <a:solidFill>
                  <a:prstClr val="black"/>
                </a:solidFill>
                <a:ea typeface="+mn-ea"/>
                <a:cs typeface="+mn-cs"/>
              </a:rPr>
              <a:t/>
            </a:r>
            <a:br>
              <a:rPr lang="pl-PL" sz="1500" b="1" dirty="0" smtClean="0">
                <a:solidFill>
                  <a:prstClr val="black"/>
                </a:solidFill>
                <a:ea typeface="+mn-ea"/>
                <a:cs typeface="+mn-cs"/>
              </a:rPr>
            </a:br>
            <a:r>
              <a:rPr lang="pl-PL" sz="1500" b="1" dirty="0" smtClean="0">
                <a:solidFill>
                  <a:prstClr val="black"/>
                </a:solidFill>
                <a:ea typeface="+mn-ea"/>
                <a:cs typeface="+mn-cs"/>
              </a:rPr>
              <a:t>SPRAWDŹ CO TY O TYM SĄDZISZ?</a:t>
            </a:r>
            <a:endParaRPr lang="pl-PL" b="1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39552" y="1412776"/>
            <a:ext cx="8229600" cy="452596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pl-PL" dirty="0" smtClean="0"/>
          </a:p>
          <a:p>
            <a:r>
              <a:rPr lang="pl-PL" dirty="0" smtClean="0"/>
              <a:t>Do </a:t>
            </a:r>
            <a:r>
              <a:rPr lang="pl-PL" dirty="0"/>
              <a:t>zawodówki (szkoły branżowej) idą uczniowie, którzy nie lubią się uczyć. </a:t>
            </a:r>
            <a:endParaRPr lang="pl-PL" dirty="0" smtClean="0"/>
          </a:p>
          <a:p>
            <a:r>
              <a:rPr lang="pl-PL" dirty="0" smtClean="0"/>
              <a:t>Na </a:t>
            </a:r>
            <a:r>
              <a:rPr lang="pl-PL" dirty="0"/>
              <a:t>studia powinno się iść od razu po maturze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Wyższe wykształcenie zwiększa szansę na znalezienie dobrze płatnej pracy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Technikum jest lepsze niż liceum, ponieważ po jego ukończeniu ma się i zawód, i maturę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Do liceum idą te osoby, które jeszcze nie mają pomysłu na swoją przyszłość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Uczelnie publiczne są lepsze niż prywatne. Szkoły, które są wysoko w rankingu, są najlepsze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Pierwszą pracę należy podjąć już podczas nauki. </a:t>
            </a:r>
            <a:endParaRPr lang="pl-PL" dirty="0" smtClean="0"/>
          </a:p>
          <a:p>
            <a:r>
              <a:rPr lang="pl-PL" dirty="0" smtClean="0"/>
              <a:t>Wybierając </a:t>
            </a:r>
            <a:r>
              <a:rPr lang="pl-PL" dirty="0"/>
              <a:t>szkołę ponadpodstawową należy się kierować swoimi zainteresowaniami i pasjami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Wybierając szkołę ponadpodstawową należy kierować się przede wszystkim sytuacją na rynku pracy. </a:t>
            </a:r>
            <a:endParaRPr lang="pl-PL" dirty="0" smtClean="0"/>
          </a:p>
          <a:p>
            <a:r>
              <a:rPr lang="pl-PL" dirty="0" smtClean="0"/>
              <a:t>Im </a:t>
            </a:r>
            <a:r>
              <a:rPr lang="pl-PL" dirty="0"/>
              <a:t>dłuższe doświadczenie zawodowe, tym wyższa płaca. </a:t>
            </a:r>
            <a:endParaRPr lang="pl-PL" dirty="0" smtClean="0"/>
          </a:p>
          <a:p>
            <a:r>
              <a:rPr lang="pl-PL" dirty="0" smtClean="0"/>
              <a:t>Profile </a:t>
            </a:r>
            <a:r>
              <a:rPr lang="pl-PL" dirty="0"/>
              <a:t>„ścisłe” (np. matematyczno-fizyczne lub informatyczne) są bardziej przyszłościowe niż humanistyczne.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technikum jest mniej nauki niż w liceum. </a:t>
            </a:r>
            <a:endParaRPr lang="pl-PL" dirty="0" smtClean="0"/>
          </a:p>
          <a:p>
            <a:r>
              <a:rPr lang="pl-PL" dirty="0" smtClean="0"/>
              <a:t>W </a:t>
            </a:r>
            <a:r>
              <a:rPr lang="pl-PL" dirty="0"/>
              <a:t>pracy najważniejsze są pieniądze. Szukanie pracy „po znajomości” jest nieuczciwe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Praca fizyczna powinna być gorzej opłacana niż praca umysłowa</a:t>
            </a:r>
            <a:r>
              <a:rPr lang="pl-PL" dirty="0" smtClean="0"/>
              <a:t>.</a:t>
            </a:r>
          </a:p>
          <a:p>
            <a:r>
              <a:rPr lang="pl-PL" dirty="0" smtClean="0"/>
              <a:t> </a:t>
            </a:r>
            <a:r>
              <a:rPr lang="pl-PL" dirty="0"/>
              <a:t>Bycie wolontariuszem w okresie szkolnym to strata czasu. </a:t>
            </a:r>
            <a:endParaRPr lang="pl-PL" dirty="0" smtClean="0"/>
          </a:p>
        </p:txBody>
      </p:sp>
    </p:spTree>
    <p:extLst>
      <p:ext uri="{BB962C8B-B14F-4D97-AF65-F5344CB8AC3E}">
        <p14:creationId xmlns:p14="http://schemas.microsoft.com/office/powerpoint/2010/main" val="407501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Szkolnictwo po nowemu</a:t>
            </a:r>
            <a:endParaRPr lang="pl-PL" sz="32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05132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Stary i nowy system edukacji</a:t>
            </a:r>
            <a:endParaRPr lang="pl-PL" sz="32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602" y="1600200"/>
            <a:ext cx="410079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3957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Wyższe wykształcenie – z każdego poziomu</a:t>
            </a:r>
            <a:endParaRPr lang="pl-PL" sz="32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3547" y="1600200"/>
            <a:ext cx="6036906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2821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Matura</a:t>
            </a:r>
            <a:endParaRPr lang="pl-PL" sz="32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92872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Zawód</a:t>
            </a:r>
            <a:endParaRPr lang="pl-PL" sz="32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5269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Czeladnik, mistrz</a:t>
            </a:r>
            <a:endParaRPr lang="pl-PL" sz="32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189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Co po czym?</a:t>
            </a:r>
            <a:endParaRPr lang="pl-PL" sz="32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05136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Kwalifikacje</a:t>
            </a:r>
            <a:endParaRPr lang="pl-PL" sz="32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351831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263</Words>
  <Application>Microsoft Office PowerPoint</Application>
  <PresentationFormat>Pokaz na ekranie (4:3)</PresentationFormat>
  <Paragraphs>34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Droga do zawodu</vt:lpstr>
      <vt:lpstr>Szkolnictwo po nowemu</vt:lpstr>
      <vt:lpstr>Stary i nowy system edukacji</vt:lpstr>
      <vt:lpstr>Wyższe wykształcenie – z każdego poziomu</vt:lpstr>
      <vt:lpstr>Matura</vt:lpstr>
      <vt:lpstr>Zawód</vt:lpstr>
      <vt:lpstr>Czeladnik, mistrz</vt:lpstr>
      <vt:lpstr>Co po czym?</vt:lpstr>
      <vt:lpstr>Kwalifikacje</vt:lpstr>
      <vt:lpstr>Kwalifikacje cd.</vt:lpstr>
      <vt:lpstr>Kwalifikacje cd.</vt:lpstr>
      <vt:lpstr>Droga do zawodu</vt:lpstr>
      <vt:lpstr>Droga do zawodu cd.</vt:lpstr>
      <vt:lpstr>Droga do zawodu c.d</vt:lpstr>
      <vt:lpstr>Droga do zawodu cd.</vt:lpstr>
      <vt:lpstr>Droga do zawodu cd.</vt:lpstr>
      <vt:lpstr>Prezentacja programu PowerPoint</vt:lpstr>
      <vt:lpstr>PRAWDZIWE I FAŁSZYWE PRZEKONANIA DOTYCZĄCE EDUKACJI I RYNKU PRACY  SPRAWDŹ CO TY O TYM SĄDZISZ?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Droga do zawodu</dc:title>
  <dc:creator>Anna Wiśniewska</dc:creator>
  <cp:lastModifiedBy>Uczeń_05_s108</cp:lastModifiedBy>
  <cp:revision>9</cp:revision>
  <dcterms:created xsi:type="dcterms:W3CDTF">2019-11-14T12:37:33Z</dcterms:created>
  <dcterms:modified xsi:type="dcterms:W3CDTF">2020-11-18T13:27:15Z</dcterms:modified>
</cp:coreProperties>
</file>