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00"/>
    <a:srgbClr val="006600"/>
    <a:srgbClr val="008000"/>
    <a:srgbClr val="33CC33"/>
    <a:srgbClr val="0099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92" autoAdjust="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837C-0EB8-4A8B-A4B4-D8194CB675F5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7979079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AF293-CD01-45A6-A151-5DCD7A79F894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1825210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13A49-2210-4F91-AE6C-D2ED3FAAEF1E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7942602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41F7-C88E-4D70-991F-003DCCEFDF34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9727174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451F-02FE-4F7A-9174-0781920CAE8A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5613717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23D5-75ED-4700-8403-11DFA73ABA1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2854651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9E72-E0DB-4A01-B6AA-F904D5151438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2733678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FEA1-B0AB-4B17-9C73-3A36095DF134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09865318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34A5-098C-4B86-B0C1-A6CC0C4833C6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2183871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673B2-1BE4-43FC-A0F6-47993A7BC4A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7756081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6BE0-806C-4F08-9669-A562BAAE0F61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81556751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5BE8E7-E2B5-419E-AB28-BBEF45163608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772400" cy="1600200"/>
          </a:xfrm>
        </p:spPr>
        <p:txBody>
          <a:bodyPr anchor="ctr"/>
          <a:lstStyle/>
          <a:p>
            <a:pPr eaLnBrk="1" hangingPunct="1"/>
            <a:r>
              <a:rPr lang="pl-PL" altLang="en-US" sz="8000" b="1" smtClean="0">
                <a:solidFill>
                  <a:srgbClr val="FFFF66"/>
                </a:solidFill>
                <a:latin typeface="Cambria" panose="02040503050406030204" pitchFamily="18" charset="0"/>
              </a:rPr>
              <a:t>DZIEŃ MATKI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219200"/>
          </a:xfrm>
        </p:spPr>
        <p:txBody>
          <a:bodyPr/>
          <a:lstStyle/>
          <a:p>
            <a:pPr eaLnBrk="1" hangingPunct="1"/>
            <a:r>
              <a:rPr lang="pl-PL" altLang="en-US" sz="6000" b="1" smtClean="0">
                <a:solidFill>
                  <a:srgbClr val="FFFF66"/>
                </a:solidFill>
                <a:latin typeface="Cambria" panose="02040503050406030204" pitchFamily="18" charset="0"/>
              </a:rPr>
              <a:t>26 MAJA</a:t>
            </a:r>
          </a:p>
          <a:p>
            <a:pPr eaLnBrk="1" hangingPunct="1"/>
            <a:endParaRPr lang="pl-PL" altLang="en-US" sz="6000" b="1" smtClean="0">
              <a:latin typeface="Cambria" panose="02040503050406030204" pitchFamily="18" charset="0"/>
            </a:endParaRPr>
          </a:p>
        </p:txBody>
      </p:sp>
      <p:pic>
        <p:nvPicPr>
          <p:cNvPr id="4" name="Piosenka na Dzień Matki - 'Dziękuję Ci Mamo'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 out="1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44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en-US" sz="6000" b="1" i="1" smtClean="0">
                <a:solidFill>
                  <a:srgbClr val="FF0000"/>
                </a:solidFill>
              </a:rPr>
              <a:t>DZIĘKUJE ZA UWAGĘ!</a:t>
            </a:r>
          </a:p>
          <a:p>
            <a:pPr algn="ctr" eaLnBrk="1" hangingPunct="1">
              <a:buFontTx/>
              <a:buNone/>
            </a:pPr>
            <a:r>
              <a:rPr lang="pl-PL" altLang="en-US" sz="6000" b="1" i="1" smtClean="0">
                <a:solidFill>
                  <a:srgbClr val="FF0000"/>
                </a:solidFill>
              </a:rPr>
              <a:t>KACPER STANIOS</a:t>
            </a:r>
          </a:p>
          <a:p>
            <a:pPr algn="ctr" eaLnBrk="1" hangingPunct="1">
              <a:buFontTx/>
              <a:buNone/>
            </a:pPr>
            <a:r>
              <a:rPr lang="pl-PL" altLang="en-US" sz="4000" b="1" i="1" smtClean="0">
                <a:solidFill>
                  <a:srgbClr val="FF0000"/>
                </a:solidFill>
              </a:rPr>
              <a:t>Przedstawiciel Samorządu Uczniowskiego</a:t>
            </a:r>
            <a:r>
              <a:rPr lang="pl-PL" altLang="en-US" sz="6000" smtClean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974013" cy="57673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altLang="en-US" sz="3000" b="1" smtClean="0"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Mama to miękkie ręce,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Mama to melodyjny głos,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to chuchanie na uderzone miejsce.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Mama to samo dobro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 i sama przyjemność,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Coś co dobrze jest mieć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w każdej chwili życia koło siebie,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en-US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dookoła siebie, gdzieś na horyzoncie.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5715000"/>
          </a:xfrm>
        </p:spPr>
        <p:txBody>
          <a:bodyPr/>
          <a:lstStyle/>
          <a:p>
            <a:pPr eaLnBrk="1" hangingPunct="1"/>
            <a:r>
              <a:rPr lang="pl-PL" altLang="en-US" smtClean="0"/>
              <a:t> </a:t>
            </a: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Święto to obchodzimy jako wyraz szacunku </a:t>
            </a:r>
            <a:b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dla wszystkich mam. </a:t>
            </a:r>
            <a:b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Data obchodów </a:t>
            </a:r>
            <a:r>
              <a:rPr lang="pl-PL" altLang="en-US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Dnia Matki</a:t>
            </a: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 zależy od kraju, </a:t>
            </a:r>
            <a:b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w którym jest świętowany. </a:t>
            </a:r>
            <a:b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 Polska jest jedynym krajem na świecie gdzie obchodzimy je   </a:t>
            </a:r>
            <a:b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pl-PL" altLang="en-US" b="1" smtClean="0">
                <a:solidFill>
                  <a:srgbClr val="FF0000"/>
                </a:solidFill>
                <a:latin typeface="Cambria" panose="02040503050406030204" pitchFamily="18" charset="0"/>
              </a:rPr>
              <a:t>26 maja.</a:t>
            </a:r>
            <a:r>
              <a:rPr lang="pl-PL" altLang="en-US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315200" cy="838200"/>
          </a:xfrm>
        </p:spPr>
        <p:txBody>
          <a:bodyPr/>
          <a:lstStyle/>
          <a:p>
            <a:pPr eaLnBrk="1" hangingPunct="1"/>
            <a:r>
              <a:rPr lang="pl-PL" altLang="en-US" sz="5400" b="1" smtClean="0">
                <a:solidFill>
                  <a:srgbClr val="FF0000"/>
                </a:solidFill>
                <a:latin typeface="Cambria" panose="02040503050406030204" pitchFamily="18" charset="0"/>
              </a:rPr>
              <a:t>HISTORIA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Początki święta sięgają czasów starożytnych Greków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Rzymian. Kultem otaczano wtedy matki – boginie, symbole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płodności i urodzaju.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en-US" sz="2400" b="1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Zwyczaj ten powrócił w siedemnastowiecznej Anglii pod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nazwą </a:t>
            </a:r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niedziela u matki</a:t>
            </a: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. Dzień, w którym obchodzono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święto, był wolny od pracy. Do tradycji należało składanie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matce podarunków, głównie kwiatów i słodyczy, w zamian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 za otrzymane błogosławieństwo</a:t>
            </a:r>
            <a:r>
              <a:rPr lang="pl-PL" altLang="en-US" sz="2800" b="1" smtClean="0">
                <a:solidFill>
                  <a:srgbClr val="FF0000"/>
                </a:solidFill>
              </a:rPr>
              <a:t>. </a:t>
            </a: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Zwyczaj ten przetrwał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 do XIX wieku.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en-US" sz="2400" b="1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Ponownie zaczęto go obchodzić po zakończeniu II wojny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 światowej.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l-PL" altLang="en-US" sz="2400" b="1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pl-PL" altLang="en-US" sz="4800" b="1" smtClean="0">
                <a:solidFill>
                  <a:srgbClr val="FF0000"/>
                </a:solidFill>
                <a:latin typeface="Cambria" panose="02040503050406030204" pitchFamily="18" charset="0"/>
              </a:rPr>
              <a:t>DZIEŃ MATKI W POLSCE</a:t>
            </a:r>
            <a:r>
              <a:rPr lang="pl-PL" altLang="en-US" sz="4800" smtClean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5334000"/>
          </a:xfrm>
        </p:spPr>
        <p:txBody>
          <a:bodyPr/>
          <a:lstStyle/>
          <a:p>
            <a:pPr eaLnBrk="1" hangingPunct="1"/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W przedwojennej  Polsce obchodzono Dzień Matki        w maju, ale nie było ustalonej konkretnej daty. </a:t>
            </a:r>
          </a:p>
          <a:p>
            <a:pPr eaLnBrk="1" hangingPunct="1"/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Dzień Matki (Muttertag) był obchodzony jako ważne święto w Generalnym Gubernatorstwie podczas okupacji niemieckiej - dzień ten był świętem w całej III Rzeszy. </a:t>
            </a:r>
          </a:p>
          <a:p>
            <a:pPr eaLnBrk="1" hangingPunct="1"/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Obecnie w Polsce święto to przypada na 26 maja.       W tym dniu matki są zwykle obdarowywane laurkami, kwiatami oraz różnego rodzaju prezentami przez własne dzieci. Święto to ma na celu okazanie matkom szacunku, miłości i podziękowania za trud włożony w wychowanie.</a:t>
            </a:r>
            <a:r>
              <a:rPr lang="pl-PL" altLang="en-US" sz="2800" smtClean="0"/>
              <a:t> </a:t>
            </a:r>
          </a:p>
          <a:p>
            <a:pPr eaLnBrk="1" hangingPunct="1"/>
            <a:endParaRPr lang="pl-PL" altLang="en-US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pl-PL" altLang="en-US" sz="6600" b="1" smtClean="0">
                <a:solidFill>
                  <a:srgbClr val="FF0000"/>
                </a:solidFill>
                <a:latin typeface="Cambria" panose="02040503050406030204" pitchFamily="18" charset="0"/>
              </a:rPr>
              <a:t>WIERSZ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jest u mamy, to każde dziecko wie.</a:t>
            </a: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jest u mamy, gdy smutno ci i źle. </a:t>
            </a: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Choć przygód wciąż szukamy i poznać chcemy</a:t>
            </a: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świat,</a:t>
            </a: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jest u mamy - tu każdy wraca rad.</a:t>
            </a: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wiele dróg nieznanych, dalekich pięknych tras.</a:t>
            </a:r>
            <a:endParaRPr lang="pl-PL" altLang="en-US" sz="24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jest u mamy, tu każdy wraca z nas.</a:t>
            </a: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się nie zgadza z nami, sam kiedyś powie że:</a:t>
            </a:r>
            <a:endParaRPr lang="pl-PL" altLang="en-US" sz="2400" b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jest u mamy, no chyba to się wie!</a:t>
            </a:r>
            <a:r>
              <a:rPr lang="pl-PL" altLang="en-US" sz="240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sz="5400" b="1" smtClean="0">
                <a:solidFill>
                  <a:srgbClr val="FF0000"/>
                </a:solidFill>
                <a:latin typeface="Cambria" panose="02040503050406030204" pitchFamily="18" charset="0"/>
              </a:rPr>
              <a:t>ZŁOTE MYŚLI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4572000"/>
          </a:xfrm>
        </p:spPr>
        <p:txBody>
          <a:bodyPr/>
          <a:lstStyle/>
          <a:p>
            <a:pPr eaLnBrk="1" hangingPunct="1"/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„Jest jedna miłość, która nie liczy na wzajemność,nie szczędzi ofiar, płacze a przebacza,odepchnięta wraca – to miłość macierzyńska.”</a:t>
            </a:r>
            <a:r>
              <a:rPr lang="pl-PL" altLang="en-US" sz="2400" smtClean="0">
                <a:solidFill>
                  <a:srgbClr val="FF0000"/>
                </a:solidFill>
                <a:latin typeface="Cambria" panose="02040503050406030204" pitchFamily="18" charset="0"/>
              </a:rPr>
              <a:t> (Józef Kraszewski)</a:t>
            </a:r>
          </a:p>
          <a:p>
            <a:pPr eaLnBrk="1" hangingPunct="1">
              <a:buFontTx/>
              <a:buNone/>
            </a:pPr>
            <a:endParaRPr lang="pl-PL" altLang="en-US" sz="240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“Matka, jak Pan Bóg, może kochać wszystkie swe dzieci, każde z osobna i każde najwięcej.”</a:t>
            </a:r>
            <a:r>
              <a:rPr lang="pl-PL" altLang="en-US" sz="2400" smtClean="0">
                <a:solidFill>
                  <a:srgbClr val="FF0000"/>
                </a:solidFill>
                <a:latin typeface="Cambria" panose="02040503050406030204" pitchFamily="18" charset="0"/>
              </a:rPr>
              <a:t> (Zofia Kossak)</a:t>
            </a:r>
          </a:p>
          <a:p>
            <a:pPr eaLnBrk="1" hangingPunct="1">
              <a:buFontTx/>
              <a:buNone/>
            </a:pPr>
            <a:endParaRPr lang="pl-PL" altLang="en-US" sz="240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l-PL" altLang="en-US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“</a:t>
            </a:r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Jest na świecie przepiękna istota, u której jesteśmy wiecznymi dłużnikami – matka.”</a:t>
            </a:r>
            <a:r>
              <a:rPr lang="pl-PL" altLang="en-US" sz="2400" smtClean="0">
                <a:solidFill>
                  <a:srgbClr val="FF0000"/>
                </a:solidFill>
                <a:latin typeface="Cambria" panose="02040503050406030204" pitchFamily="18" charset="0"/>
              </a:rPr>
              <a:t>  (Mikołaj Ostrowski)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pl-PL" altLang="en-US" sz="5400" b="1" smtClean="0">
                <a:solidFill>
                  <a:srgbClr val="FF0000"/>
                </a:solidFill>
                <a:latin typeface="Cambria" panose="02040503050406030204" pitchFamily="18" charset="0"/>
              </a:rPr>
              <a:t>ZŁOTE MYŚLI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495800"/>
          </a:xfrm>
        </p:spPr>
        <p:txBody>
          <a:bodyPr/>
          <a:lstStyle/>
          <a:p>
            <a:pPr eaLnBrk="1" hangingPunct="1"/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„Każdą inną ludzką miłość trzeba zdobywać, trzeba na nią zasługiwać, pokonując stojące na jej drodze przeszkody, tylko miłość matki ma się bez zdobywania i bez zasług.”</a:t>
            </a:r>
            <a:r>
              <a:rPr lang="pl-PL" altLang="en-US" sz="2400" smtClean="0">
                <a:solidFill>
                  <a:srgbClr val="FF0000"/>
                </a:solidFill>
                <a:latin typeface="Cambria" panose="02040503050406030204" pitchFamily="18" charset="0"/>
              </a:rPr>
              <a:t> (Herman Auerbach )</a:t>
            </a:r>
          </a:p>
          <a:p>
            <a:pPr eaLnBrk="1" hangingPunct="1">
              <a:buFontTx/>
              <a:buNone/>
            </a:pPr>
            <a:endParaRPr lang="pl-PL" altLang="en-US" sz="240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„Kiedy matka odwróci oczy od swojego dziecka, dziecko zaczyna błądzić i ginie w świecie pozbawionym miłości i ciepła</a:t>
            </a:r>
            <a:r>
              <a:rPr lang="pl-PL" altLang="en-US" sz="2400" i="1" smtClean="0">
                <a:solidFill>
                  <a:srgbClr val="FF0000"/>
                </a:solidFill>
                <a:latin typeface="Cambria" panose="02040503050406030204" pitchFamily="18" charset="0"/>
              </a:rPr>
              <a:t>.”</a:t>
            </a:r>
            <a:r>
              <a:rPr lang="pl-PL" altLang="en-US" sz="2400" smtClean="0">
                <a:solidFill>
                  <a:srgbClr val="FF0000"/>
                </a:solidFill>
                <a:latin typeface="Cambria" panose="02040503050406030204" pitchFamily="18" charset="0"/>
              </a:rPr>
              <a:t>(Tadeusz Różewicz)</a:t>
            </a:r>
          </a:p>
          <a:p>
            <a:pPr eaLnBrk="1" hangingPunct="1"/>
            <a:endParaRPr lang="pl-PL" altLang="en-US" sz="240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l-PL" altLang="en-US" sz="2400" b="1" i="1" smtClean="0">
                <a:solidFill>
                  <a:srgbClr val="FF0000"/>
                </a:solidFill>
                <a:latin typeface="Cambria" panose="02040503050406030204" pitchFamily="18" charset="0"/>
              </a:rPr>
              <a:t>„Matka byłaby zdolna wymyślić szczęście, aby je dać swoim dzieciom.” </a:t>
            </a:r>
            <a:r>
              <a:rPr lang="pl-PL" altLang="en-US" sz="2400" smtClean="0">
                <a:solidFill>
                  <a:srgbClr val="FF0000"/>
                </a:solidFill>
                <a:latin typeface="Cambria" panose="02040503050406030204" pitchFamily="18" charset="0"/>
              </a:rPr>
              <a:t>(M. Delbrer)</a:t>
            </a:r>
          </a:p>
          <a:p>
            <a:pPr eaLnBrk="1" hangingPunct="1">
              <a:buFontTx/>
              <a:buNone/>
            </a:pPr>
            <a:endParaRPr lang="pl-PL" altLang="en-US" sz="240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sz="5400" b="1" smtClean="0">
                <a:solidFill>
                  <a:srgbClr val="FFFF66"/>
                </a:solidFill>
                <a:latin typeface="Cambria" panose="02040503050406030204" pitchFamily="18" charset="0"/>
              </a:rPr>
              <a:t>ŻYCZENIA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Życzę Ci, mamo spokoju i słońca,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Dni wolnych od trudu, wakacji bez końca,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I marzeń spełnionych, przyjaciół bez liku,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I pięknych dla Ciebie pisanych wierszyków.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Chcę żebyś codziennie budziła się rano,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Z wesołym uśmiechem, bo Kocham Cię Mamo,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I nie wiem cóż mogę powiedzieć Ci więcej,</a:t>
            </a:r>
          </a:p>
          <a:p>
            <a:pPr algn="ctr" eaLnBrk="1" hangingPunct="1">
              <a:buFontTx/>
              <a:buNone/>
            </a:pPr>
            <a:r>
              <a:rPr lang="pl-PL" altLang="en-US" sz="2800" b="1" smtClean="0">
                <a:solidFill>
                  <a:srgbClr val="FFFF66"/>
                </a:solidFill>
                <a:latin typeface="Cambria" panose="02040503050406030204" pitchFamily="18" charset="0"/>
              </a:rPr>
              <a:t>Dziękuje Ci mamo, całuje Twe ręce.</a:t>
            </a:r>
          </a:p>
          <a:p>
            <a:pPr eaLnBrk="1" hangingPunct="1">
              <a:buFontTx/>
              <a:buNone/>
            </a:pPr>
            <a:endParaRPr lang="pl-PL" altLang="en-US" sz="2800" smtClean="0">
              <a:latin typeface="Cambria" panose="02040503050406030204" pitchFamily="18" charset="0"/>
            </a:endParaRPr>
          </a:p>
          <a:p>
            <a:pPr eaLnBrk="1" hangingPunct="1">
              <a:buFontTx/>
              <a:buNone/>
            </a:pPr>
            <a:endParaRPr lang="pl-PL" altLang="en-US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541</Words>
  <Application>Microsoft Office PowerPoint</Application>
  <PresentationFormat>Pokaz na ekranie (4:3)</PresentationFormat>
  <Paragraphs>64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Cambria</vt:lpstr>
      <vt:lpstr>Projekt domyślny</vt:lpstr>
      <vt:lpstr>DZIEŃ MATKI</vt:lpstr>
      <vt:lpstr>Prezentacja programu PowerPoint</vt:lpstr>
      <vt:lpstr> Święto to obchodzimy jako wyraz szacunku  dla wszystkich mam.  Data obchodów Dnia Matki zależy od kraju,  w którym jest świętowany.   Polska jest jedynym krajem na świecie gdzie obchodzimy je    26 maja. </vt:lpstr>
      <vt:lpstr>HISTORIA</vt:lpstr>
      <vt:lpstr>DZIEŃ MATKI W POLSCE </vt:lpstr>
      <vt:lpstr>WIERSZ</vt:lpstr>
      <vt:lpstr>ZŁOTE MYŚLI</vt:lpstr>
      <vt:lpstr>ZŁOTE MYŚLI</vt:lpstr>
      <vt:lpstr>ŻYCZENIA</vt:lpstr>
      <vt:lpstr>Prezentacja programu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MATKI</dc:title>
  <dc:creator>Kancelaria</dc:creator>
  <cp:lastModifiedBy>Jacek Chłosta</cp:lastModifiedBy>
  <cp:revision>23</cp:revision>
  <dcterms:created xsi:type="dcterms:W3CDTF">2020-05-19T12:43:44Z</dcterms:created>
  <dcterms:modified xsi:type="dcterms:W3CDTF">2020-05-22T11:31:46Z</dcterms:modified>
</cp:coreProperties>
</file>