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0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830EFB-6D01-A44E-88BC-746C3AF6A3E5}" v="476" dt="2020-05-21T12:08:31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60" d="100"/>
          <a:sy n="60" d="100"/>
        </p:scale>
        <p:origin x="768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a Dzik" userId="S::adriana.dzik@psp1.radom.pl::5f11bf45-0820-4cbf-873c-1ef29bd4aab1" providerId="AD" clId="Web-{B9830EFB-6D01-A44E-88BC-746C3AF6A3E5}"/>
    <pc:docChg chg="addSld modSld addMainMaster delMainMaster">
      <pc:chgData name="Adriana Dzik" userId="S::adriana.dzik@psp1.radom.pl::5f11bf45-0820-4cbf-873c-1ef29bd4aab1" providerId="AD" clId="Web-{B9830EFB-6D01-A44E-88BC-746C3AF6A3E5}" dt="2020-05-21T12:08:34.156" v="478"/>
      <pc:docMkLst>
        <pc:docMk/>
      </pc:docMkLst>
      <pc:sldChg chg="addSp delSp modSp mod setBg modClrScheme setClrOvrMap chgLayout">
        <pc:chgData name="Adriana Dzik" userId="S::adriana.dzik@psp1.radom.pl::5f11bf45-0820-4cbf-873c-1ef29bd4aab1" providerId="AD" clId="Web-{B9830EFB-6D01-A44E-88BC-746C3AF6A3E5}" dt="2020-05-21T11:26:12.704" v="182" actId="14100"/>
        <pc:sldMkLst>
          <pc:docMk/>
          <pc:sldMk cId="650317164" sldId="256"/>
        </pc:sldMkLst>
        <pc:spChg chg="mod">
          <ac:chgData name="Adriana Dzik" userId="S::adriana.dzik@psp1.radom.pl::5f11bf45-0820-4cbf-873c-1ef29bd4aab1" providerId="AD" clId="Web-{B9830EFB-6D01-A44E-88BC-746C3AF6A3E5}" dt="2020-05-21T11:25:43.751" v="177" actId="14100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Adriana Dzik" userId="S::adriana.dzik@psp1.radom.pl::5f11bf45-0820-4cbf-873c-1ef29bd4aab1" providerId="AD" clId="Web-{B9830EFB-6D01-A44E-88BC-746C3AF6A3E5}" dt="2020-05-21T11:26:12.704" v="182" actId="14100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Adriana Dzik" userId="S::adriana.dzik@psp1.radom.pl::5f11bf45-0820-4cbf-873c-1ef29bd4aab1" providerId="AD" clId="Web-{B9830EFB-6D01-A44E-88BC-746C3AF6A3E5}" dt="2020-05-21T11:17:12.386" v="43"/>
          <ac:spMkLst>
            <pc:docMk/>
            <pc:sldMk cId="650317164" sldId="256"/>
            <ac:spMk id="5" creationId="{D839A9B9-F246-4779-A2BA-7AD3DAB5412B}"/>
          </ac:spMkLst>
        </pc:spChg>
        <pc:spChg chg="add del">
          <ac:chgData name="Adriana Dzik" userId="S::adriana.dzik@psp1.radom.pl::5f11bf45-0820-4cbf-873c-1ef29bd4aab1" providerId="AD" clId="Web-{B9830EFB-6D01-A44E-88BC-746C3AF6A3E5}" dt="2020-05-21T11:17:12.386" v="43"/>
          <ac:spMkLst>
            <pc:docMk/>
            <pc:sldMk cId="650317164" sldId="256"/>
            <ac:spMk id="6" creationId="{689FF3C7-B796-4C63-BF20-B2EE56888340}"/>
          </ac:spMkLst>
        </pc:spChg>
        <pc:spChg chg="add del">
          <ac:chgData name="Adriana Dzik" userId="S::adriana.dzik@psp1.radom.pl::5f11bf45-0820-4cbf-873c-1ef29bd4aab1" providerId="AD" clId="Web-{B9830EFB-6D01-A44E-88BC-746C3AF6A3E5}" dt="2020-05-21T11:16:19.854" v="1"/>
          <ac:spMkLst>
            <pc:docMk/>
            <pc:sldMk cId="650317164" sldId="256"/>
            <ac:spMk id="8" creationId="{59EF30C2-29AC-4A0D-BC0A-A679CF113EDD}"/>
          </ac:spMkLst>
        </pc:spChg>
        <pc:spChg chg="add del">
          <ac:chgData name="Adriana Dzik" userId="S::adriana.dzik@psp1.radom.pl::5f11bf45-0820-4cbf-873c-1ef29bd4aab1" providerId="AD" clId="Web-{B9830EFB-6D01-A44E-88BC-746C3AF6A3E5}" dt="2020-05-21T11:16:19.854" v="1"/>
          <ac:spMkLst>
            <pc:docMk/>
            <pc:sldMk cId="650317164" sldId="256"/>
            <ac:spMk id="10" creationId="{EA804283-B929-4503-802F-4585376E2B42}"/>
          </ac:spMkLst>
        </pc:spChg>
        <pc:spChg chg="add del">
          <ac:chgData name="Adriana Dzik" userId="S::adriana.dzik@psp1.radom.pl::5f11bf45-0820-4cbf-873c-1ef29bd4aab1" providerId="AD" clId="Web-{B9830EFB-6D01-A44E-88BC-746C3AF6A3E5}" dt="2020-05-21T11:25:07" v="174"/>
          <ac:spMkLst>
            <pc:docMk/>
            <pc:sldMk cId="650317164" sldId="256"/>
            <ac:spMk id="11" creationId="{5A59F003-E00A-43F9-91DC-CC54E3B87466}"/>
          </ac:spMkLst>
        </pc:spChg>
        <pc:spChg chg="add del">
          <ac:chgData name="Adriana Dzik" userId="S::adriana.dzik@psp1.radom.pl::5f11bf45-0820-4cbf-873c-1ef29bd4aab1" providerId="AD" clId="Web-{B9830EFB-6D01-A44E-88BC-746C3AF6A3E5}" dt="2020-05-21T11:16:19.854" v="1"/>
          <ac:spMkLst>
            <pc:docMk/>
            <pc:sldMk cId="650317164" sldId="256"/>
            <ac:spMk id="12" creationId="{9C682A1A-5B2D-4111-BBD6-620165633E5B}"/>
          </ac:spMkLst>
        </pc:spChg>
        <pc:spChg chg="add del">
          <ac:chgData name="Adriana Dzik" userId="S::adriana.dzik@psp1.radom.pl::5f11bf45-0820-4cbf-873c-1ef29bd4aab1" providerId="AD" clId="Web-{B9830EFB-6D01-A44E-88BC-746C3AF6A3E5}" dt="2020-05-21T11:25:07" v="174"/>
          <ac:spMkLst>
            <pc:docMk/>
            <pc:sldMk cId="650317164" sldId="256"/>
            <ac:spMk id="13" creationId="{D74A4382-E3AD-430A-9A1F-DFA3E0E77A7D}"/>
          </ac:spMkLst>
        </pc:spChg>
        <pc:spChg chg="add del">
          <ac:chgData name="Adriana Dzik" userId="S::adriana.dzik@psp1.radom.pl::5f11bf45-0820-4cbf-873c-1ef29bd4aab1" providerId="AD" clId="Web-{B9830EFB-6D01-A44E-88BC-746C3AF6A3E5}" dt="2020-05-21T11:16:19.854" v="1"/>
          <ac:spMkLst>
            <pc:docMk/>
            <pc:sldMk cId="650317164" sldId="256"/>
            <ac:spMk id="14" creationId="{A04F1504-431A-4D86-9091-AE7E4B33376B}"/>
          </ac:spMkLst>
        </pc:spChg>
        <pc:spChg chg="add del">
          <ac:chgData name="Adriana Dzik" userId="S::adriana.dzik@psp1.radom.pl::5f11bf45-0820-4cbf-873c-1ef29bd4aab1" providerId="AD" clId="Web-{B9830EFB-6D01-A44E-88BC-746C3AF6A3E5}" dt="2020-05-21T11:25:03.016" v="171"/>
          <ac:spMkLst>
            <pc:docMk/>
            <pc:sldMk cId="650317164" sldId="256"/>
            <ac:spMk id="15" creationId="{007891EC-4501-44ED-A8C8-B11B6DB767AB}"/>
          </ac:spMkLst>
        </pc:spChg>
        <pc:spChg chg="add del">
          <ac:chgData name="Adriana Dzik" userId="S::adriana.dzik@psp1.radom.pl::5f11bf45-0820-4cbf-873c-1ef29bd4aab1" providerId="AD" clId="Web-{B9830EFB-6D01-A44E-88BC-746C3AF6A3E5}" dt="2020-05-21T11:16:19.854" v="1"/>
          <ac:spMkLst>
            <pc:docMk/>
            <pc:sldMk cId="650317164" sldId="256"/>
            <ac:spMk id="16" creationId="{AD3811F5-514E-49A4-B382-673ED228A4CC}"/>
          </ac:spMkLst>
        </pc:spChg>
        <pc:spChg chg="add del">
          <ac:chgData name="Adriana Dzik" userId="S::adriana.dzik@psp1.radom.pl::5f11bf45-0820-4cbf-873c-1ef29bd4aab1" providerId="AD" clId="Web-{B9830EFB-6D01-A44E-88BC-746C3AF6A3E5}" dt="2020-05-21T11:25:06.985" v="173"/>
          <ac:spMkLst>
            <pc:docMk/>
            <pc:sldMk cId="650317164" sldId="256"/>
            <ac:spMk id="19" creationId="{2FB82883-1DC0-4BE1-A607-009095F3355A}"/>
          </ac:spMkLst>
        </pc:spChg>
        <pc:spChg chg="add del">
          <ac:chgData name="Adriana Dzik" userId="S::adriana.dzik@psp1.radom.pl::5f11bf45-0820-4cbf-873c-1ef29bd4aab1" providerId="AD" clId="Web-{B9830EFB-6D01-A44E-88BC-746C3AF6A3E5}" dt="2020-05-21T11:16:19.854" v="1"/>
          <ac:spMkLst>
            <pc:docMk/>
            <pc:sldMk cId="650317164" sldId="256"/>
            <ac:spMk id="20" creationId="{C36A08F5-3B56-47C5-A371-9187BE56E1E5}"/>
          </ac:spMkLst>
        </pc:spChg>
        <pc:spChg chg="add del">
          <ac:chgData name="Adriana Dzik" userId="S::adriana.dzik@psp1.radom.pl::5f11bf45-0820-4cbf-873c-1ef29bd4aab1" providerId="AD" clId="Web-{B9830EFB-6D01-A44E-88BC-746C3AF6A3E5}" dt="2020-05-21T11:25:06.985" v="173"/>
          <ac:spMkLst>
            <pc:docMk/>
            <pc:sldMk cId="650317164" sldId="256"/>
            <ac:spMk id="21" creationId="{A3473CF9-37EB-43E7-89EF-D2D1C53D1DAC}"/>
          </ac:spMkLst>
        </pc:spChg>
        <pc:spChg chg="add del">
          <ac:chgData name="Adriana Dzik" userId="S::adriana.dzik@psp1.radom.pl::5f11bf45-0820-4cbf-873c-1ef29bd4aab1" providerId="AD" clId="Web-{B9830EFB-6D01-A44E-88BC-746C3AF6A3E5}" dt="2020-05-21T11:16:19.854" v="1"/>
          <ac:spMkLst>
            <pc:docMk/>
            <pc:sldMk cId="650317164" sldId="256"/>
            <ac:spMk id="22" creationId="{067AD921-1CEE-4C1B-9AA3-C66D908DDD14}"/>
          </ac:spMkLst>
        </pc:spChg>
        <pc:spChg chg="add del">
          <ac:chgData name="Adriana Dzik" userId="S::adriana.dzik@psp1.radom.pl::5f11bf45-0820-4cbf-873c-1ef29bd4aab1" providerId="AD" clId="Web-{B9830EFB-6D01-A44E-88BC-746C3AF6A3E5}" dt="2020-05-21T11:25:06.985" v="173"/>
          <ac:spMkLst>
            <pc:docMk/>
            <pc:sldMk cId="650317164" sldId="256"/>
            <ac:spMk id="23" creationId="{586B4EF9-43BA-4655-A6FF-1D8E21574C95}"/>
          </ac:spMkLst>
        </pc:spChg>
        <pc:spChg chg="add del">
          <ac:chgData name="Adriana Dzik" userId="S::adriana.dzik@psp1.radom.pl::5f11bf45-0820-4cbf-873c-1ef29bd4aab1" providerId="AD" clId="Web-{B9830EFB-6D01-A44E-88BC-746C3AF6A3E5}" dt="2020-05-21T11:25:33.345" v="176"/>
          <ac:spMkLst>
            <pc:docMk/>
            <pc:sldMk cId="650317164" sldId="256"/>
            <ac:spMk id="24" creationId="{007891EC-4501-44ED-A8C8-B11B6DB767AB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25:33.345" v="176"/>
          <ac:spMkLst>
            <pc:docMk/>
            <pc:sldMk cId="650317164" sldId="256"/>
            <ac:spMk id="30" creationId="{0671A8AE-40A1-4631-A6B8-581AFF065482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25:33.345" v="176"/>
          <ac:spMkLst>
            <pc:docMk/>
            <pc:sldMk cId="650317164" sldId="256"/>
            <ac:spMk id="32" creationId="{A44CD100-6267-4E62-AA64-2182A3A6A1C0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25:33.345" v="176"/>
          <ac:spMkLst>
            <pc:docMk/>
            <pc:sldMk cId="650317164" sldId="256"/>
            <ac:spMk id="34" creationId="{AF2F604E-43BE-4DC3-B983-E071523364F8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25:33.345" v="176"/>
          <ac:spMkLst>
            <pc:docMk/>
            <pc:sldMk cId="650317164" sldId="256"/>
            <ac:spMk id="36" creationId="{08C9B587-E65E-4B52-B37C-ABEBB6E87928}"/>
          </ac:spMkLst>
        </pc:spChg>
        <pc:picChg chg="add mod">
          <ac:chgData name="Adriana Dzik" userId="S::adriana.dzik@psp1.radom.pl::5f11bf45-0820-4cbf-873c-1ef29bd4aab1" providerId="AD" clId="Web-{B9830EFB-6D01-A44E-88BC-746C3AF6A3E5}" dt="2020-05-21T11:25:33.345" v="176"/>
          <ac:picMkLst>
            <pc:docMk/>
            <pc:sldMk cId="650317164" sldId="256"/>
            <ac:picMk id="4" creationId="{B4147457-1911-4568-9711-27F220C6A137}"/>
          </ac:picMkLst>
        </pc:picChg>
        <pc:cxnChg chg="add del">
          <ac:chgData name="Adriana Dzik" userId="S::adriana.dzik@psp1.radom.pl::5f11bf45-0820-4cbf-873c-1ef29bd4aab1" providerId="AD" clId="Web-{B9830EFB-6D01-A44E-88BC-746C3AF6A3E5}" dt="2020-05-21T11:25:03.016" v="171"/>
          <ac:cxnSpMkLst>
            <pc:docMk/>
            <pc:sldMk cId="650317164" sldId="256"/>
            <ac:cxnSpMk id="17" creationId="{34E5597F-CE67-4085-9548-E6A8036DA3BB}"/>
          </ac:cxnSpMkLst>
        </pc:cxnChg>
        <pc:cxnChg chg="add del">
          <ac:chgData name="Adriana Dzik" userId="S::adriana.dzik@psp1.radom.pl::5f11bf45-0820-4cbf-873c-1ef29bd4aab1" providerId="AD" clId="Web-{B9830EFB-6D01-A44E-88BC-746C3AF6A3E5}" dt="2020-05-21T11:16:19.854" v="1"/>
          <ac:cxnSpMkLst>
            <pc:docMk/>
            <pc:sldMk cId="650317164" sldId="256"/>
            <ac:cxnSpMk id="18" creationId="{266A0658-1CC4-4B0D-AAB7-A702286AFB03}"/>
          </ac:cxnSpMkLst>
        </pc:cxnChg>
        <pc:cxnChg chg="add del">
          <ac:chgData name="Adriana Dzik" userId="S::adriana.dzik@psp1.radom.pl::5f11bf45-0820-4cbf-873c-1ef29bd4aab1" providerId="AD" clId="Web-{B9830EFB-6D01-A44E-88BC-746C3AF6A3E5}" dt="2020-05-21T11:25:33.345" v="176"/>
          <ac:cxnSpMkLst>
            <pc:docMk/>
            <pc:sldMk cId="650317164" sldId="256"/>
            <ac:cxnSpMk id="25" creationId="{34E5597F-CE67-4085-9548-E6A8036DA3BB}"/>
          </ac:cxnSpMkLst>
        </pc:cxnChg>
      </pc:sldChg>
      <pc:sldChg chg="addSp delSp modSp new mod setBg">
        <pc:chgData name="Adriana Dzik" userId="S::adriana.dzik@psp1.radom.pl::5f11bf45-0820-4cbf-873c-1ef29bd4aab1" providerId="AD" clId="Web-{B9830EFB-6D01-A44E-88BC-746C3AF6A3E5}" dt="2020-05-21T11:28:06.002" v="184"/>
        <pc:sldMkLst>
          <pc:docMk/>
          <pc:sldMk cId="3475018481" sldId="257"/>
        </pc:sldMkLst>
        <pc:spChg chg="mod">
          <ac:chgData name="Adriana Dzik" userId="S::adriana.dzik@psp1.radom.pl::5f11bf45-0820-4cbf-873c-1ef29bd4aab1" providerId="AD" clId="Web-{B9830EFB-6D01-A44E-88BC-746C3AF6A3E5}" dt="2020-05-21T11:28:06.002" v="184"/>
          <ac:spMkLst>
            <pc:docMk/>
            <pc:sldMk cId="3475018481" sldId="257"/>
            <ac:spMk id="2" creationId="{A62A8B17-CCF5-4723-9157-511ED32CE62E}"/>
          </ac:spMkLst>
        </pc:spChg>
        <pc:spChg chg="del">
          <ac:chgData name="Adriana Dzik" userId="S::adriana.dzik@psp1.radom.pl::5f11bf45-0820-4cbf-873c-1ef29bd4aab1" providerId="AD" clId="Web-{B9830EFB-6D01-A44E-88BC-746C3AF6A3E5}" dt="2020-05-21T11:27:51.565" v="183"/>
          <ac:spMkLst>
            <pc:docMk/>
            <pc:sldMk cId="3475018481" sldId="257"/>
            <ac:spMk id="3" creationId="{B5407E0F-1D84-4CE9-88EB-0D06ADCB8CCF}"/>
          </ac:spMkLst>
        </pc:spChg>
        <pc:spChg chg="mod">
          <ac:chgData name="Adriana Dzik" userId="S::adriana.dzik@psp1.radom.pl::5f11bf45-0820-4cbf-873c-1ef29bd4aab1" providerId="AD" clId="Web-{B9830EFB-6D01-A44E-88BC-746C3AF6A3E5}" dt="2020-05-21T11:28:06.002" v="184"/>
          <ac:spMkLst>
            <pc:docMk/>
            <pc:sldMk cId="3475018481" sldId="257"/>
            <ac:spMk id="4" creationId="{7D3B3772-447E-4980-8B88-174D5C8D4481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28:06.002" v="184"/>
          <ac:spMkLst>
            <pc:docMk/>
            <pc:sldMk cId="3475018481" sldId="257"/>
            <ac:spMk id="10" creationId="{2D6FBB9D-1CAA-4D05-AB33-BABDFE17B843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28:06.002" v="184"/>
          <ac:spMkLst>
            <pc:docMk/>
            <pc:sldMk cId="3475018481" sldId="257"/>
            <ac:spMk id="12" creationId="{04727B71-B4B6-4823-80A1-68C40B475118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28:06.002" v="184"/>
          <ac:spMkLst>
            <pc:docMk/>
            <pc:sldMk cId="3475018481" sldId="257"/>
            <ac:spMk id="14" creationId="{79A6DB05-9FB5-4B07-8675-74C23D4FD89D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28:06.002" v="184"/>
          <ac:spMkLst>
            <pc:docMk/>
            <pc:sldMk cId="3475018481" sldId="257"/>
            <ac:spMk id="16" creationId="{F94AA2BD-2E3F-4B1D-8127-5744B8115311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28:06.002" v="184"/>
          <ac:spMkLst>
            <pc:docMk/>
            <pc:sldMk cId="3475018481" sldId="257"/>
            <ac:spMk id="18" creationId="{4BD02261-2DC8-4AA8-9E16-7751AE892445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28:06.002" v="184"/>
          <ac:spMkLst>
            <pc:docMk/>
            <pc:sldMk cId="3475018481" sldId="257"/>
            <ac:spMk id="20" creationId="{3D752CF2-2291-40B5-B462-C17B174C10BC}"/>
          </ac:spMkLst>
        </pc:spChg>
        <pc:picChg chg="add mod ord">
          <ac:chgData name="Adriana Dzik" userId="S::adriana.dzik@psp1.radom.pl::5f11bf45-0820-4cbf-873c-1ef29bd4aab1" providerId="AD" clId="Web-{B9830EFB-6D01-A44E-88BC-746C3AF6A3E5}" dt="2020-05-21T11:28:06.002" v="184"/>
          <ac:picMkLst>
            <pc:docMk/>
            <pc:sldMk cId="3475018481" sldId="257"/>
            <ac:picMk id="5" creationId="{4107D720-FC68-4535-8432-CA569D5730A0}"/>
          </ac:picMkLst>
        </pc:picChg>
      </pc:sldChg>
      <pc:sldChg chg="addSp delSp modSp new mod setBg">
        <pc:chgData name="Adriana Dzik" userId="S::adriana.dzik@psp1.radom.pl::5f11bf45-0820-4cbf-873c-1ef29bd4aab1" providerId="AD" clId="Web-{B9830EFB-6D01-A44E-88BC-746C3AF6A3E5}" dt="2020-05-21T11:32:16.880" v="204" actId="20577"/>
        <pc:sldMkLst>
          <pc:docMk/>
          <pc:sldMk cId="994710926" sldId="258"/>
        </pc:sldMkLst>
        <pc:spChg chg="mod">
          <ac:chgData name="Adriana Dzik" userId="S::adriana.dzik@psp1.radom.pl::5f11bf45-0820-4cbf-873c-1ef29bd4aab1" providerId="AD" clId="Web-{B9830EFB-6D01-A44E-88BC-746C3AF6A3E5}" dt="2020-05-21T11:31:53.708" v="202"/>
          <ac:spMkLst>
            <pc:docMk/>
            <pc:sldMk cId="994710926" sldId="258"/>
            <ac:spMk id="2" creationId="{0DA7A020-501D-4538-B50C-0B0D9AE740FD}"/>
          </ac:spMkLst>
        </pc:spChg>
        <pc:spChg chg="del">
          <ac:chgData name="Adriana Dzik" userId="S::adriana.dzik@psp1.radom.pl::5f11bf45-0820-4cbf-873c-1ef29bd4aab1" providerId="AD" clId="Web-{B9830EFB-6D01-A44E-88BC-746C3AF6A3E5}" dt="2020-05-21T11:31:46.036" v="201"/>
          <ac:spMkLst>
            <pc:docMk/>
            <pc:sldMk cId="994710926" sldId="258"/>
            <ac:spMk id="3" creationId="{8170D926-A35D-4D9C-BAAE-CC209D733835}"/>
          </ac:spMkLst>
        </pc:spChg>
        <pc:spChg chg="mod">
          <ac:chgData name="Adriana Dzik" userId="S::adriana.dzik@psp1.radom.pl::5f11bf45-0820-4cbf-873c-1ef29bd4aab1" providerId="AD" clId="Web-{B9830EFB-6D01-A44E-88BC-746C3AF6A3E5}" dt="2020-05-21T11:32:16.880" v="204" actId="20577"/>
          <ac:spMkLst>
            <pc:docMk/>
            <pc:sldMk cId="994710926" sldId="258"/>
            <ac:spMk id="4" creationId="{1B76B3CC-0365-4B3C-8059-F63EC37DFE17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31:53.708" v="202"/>
          <ac:spMkLst>
            <pc:docMk/>
            <pc:sldMk cId="994710926" sldId="258"/>
            <ac:spMk id="10" creationId="{2D6FBB9D-1CAA-4D05-AB33-BABDFE17B843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31:53.708" v="202"/>
          <ac:spMkLst>
            <pc:docMk/>
            <pc:sldMk cId="994710926" sldId="258"/>
            <ac:spMk id="12" creationId="{04727B71-B4B6-4823-80A1-68C40B475118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31:53.708" v="202"/>
          <ac:spMkLst>
            <pc:docMk/>
            <pc:sldMk cId="994710926" sldId="258"/>
            <ac:spMk id="14" creationId="{79A6DB05-9FB5-4B07-8675-74C23D4FD89D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31:53.708" v="202"/>
          <ac:spMkLst>
            <pc:docMk/>
            <pc:sldMk cId="994710926" sldId="258"/>
            <ac:spMk id="16" creationId="{69A38EBA-6E97-44A4-B4B8-D9FB5D33FD89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31:53.708" v="202"/>
          <ac:spMkLst>
            <pc:docMk/>
            <pc:sldMk cId="994710926" sldId="258"/>
            <ac:spMk id="18" creationId="{33AE4636-AEEC-45D6-84D4-7AC2DA48ECF8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31:53.708" v="202"/>
          <ac:spMkLst>
            <pc:docMk/>
            <pc:sldMk cId="994710926" sldId="258"/>
            <ac:spMk id="20" creationId="{8D9CE0F4-2EB2-4F1F-8AAC-DB3571D9FE10}"/>
          </ac:spMkLst>
        </pc:spChg>
        <pc:picChg chg="add mod ord">
          <ac:chgData name="Adriana Dzik" userId="S::adriana.dzik@psp1.radom.pl::5f11bf45-0820-4cbf-873c-1ef29bd4aab1" providerId="AD" clId="Web-{B9830EFB-6D01-A44E-88BC-746C3AF6A3E5}" dt="2020-05-21T11:31:53.708" v="202"/>
          <ac:picMkLst>
            <pc:docMk/>
            <pc:sldMk cId="994710926" sldId="258"/>
            <ac:picMk id="5" creationId="{210B11FE-A0F1-4A34-9981-972FA616F9E8}"/>
          </ac:picMkLst>
        </pc:picChg>
      </pc:sldChg>
      <pc:sldChg chg="addSp delSp modSp new mod setBg">
        <pc:chgData name="Adriana Dzik" userId="S::adriana.dzik@psp1.radom.pl::5f11bf45-0820-4cbf-873c-1ef29bd4aab1" providerId="AD" clId="Web-{B9830EFB-6D01-A44E-88BC-746C3AF6A3E5}" dt="2020-05-21T11:37:18.212" v="247"/>
        <pc:sldMkLst>
          <pc:docMk/>
          <pc:sldMk cId="1383777700" sldId="259"/>
        </pc:sldMkLst>
        <pc:spChg chg="mod">
          <ac:chgData name="Adriana Dzik" userId="S::adriana.dzik@psp1.radom.pl::5f11bf45-0820-4cbf-873c-1ef29bd4aab1" providerId="AD" clId="Web-{B9830EFB-6D01-A44E-88BC-746C3AF6A3E5}" dt="2020-05-21T11:37:18.212" v="247"/>
          <ac:spMkLst>
            <pc:docMk/>
            <pc:sldMk cId="1383777700" sldId="259"/>
            <ac:spMk id="2" creationId="{33DF8862-9987-4796-A491-3C5EFF5ED4E0}"/>
          </ac:spMkLst>
        </pc:spChg>
        <pc:spChg chg="del">
          <ac:chgData name="Adriana Dzik" userId="S::adriana.dzik@psp1.radom.pl::5f11bf45-0820-4cbf-873c-1ef29bd4aab1" providerId="AD" clId="Web-{B9830EFB-6D01-A44E-88BC-746C3AF6A3E5}" dt="2020-05-21T11:37:10.868" v="246"/>
          <ac:spMkLst>
            <pc:docMk/>
            <pc:sldMk cId="1383777700" sldId="259"/>
            <ac:spMk id="3" creationId="{BBCCA8C0-7D89-4F7A-90D8-12D1228B22D3}"/>
          </ac:spMkLst>
        </pc:spChg>
        <pc:spChg chg="mod">
          <ac:chgData name="Adriana Dzik" userId="S::adriana.dzik@psp1.radom.pl::5f11bf45-0820-4cbf-873c-1ef29bd4aab1" providerId="AD" clId="Web-{B9830EFB-6D01-A44E-88BC-746C3AF6A3E5}" dt="2020-05-21T11:37:18.212" v="247"/>
          <ac:spMkLst>
            <pc:docMk/>
            <pc:sldMk cId="1383777700" sldId="259"/>
            <ac:spMk id="4" creationId="{9CCD8691-82B0-4CD6-A80F-03C0461572CB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37:18.212" v="247"/>
          <ac:spMkLst>
            <pc:docMk/>
            <pc:sldMk cId="1383777700" sldId="259"/>
            <ac:spMk id="10" creationId="{2D6FBB9D-1CAA-4D05-AB33-BABDFE17B843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37:18.212" v="247"/>
          <ac:spMkLst>
            <pc:docMk/>
            <pc:sldMk cId="1383777700" sldId="259"/>
            <ac:spMk id="12" creationId="{04727B71-B4B6-4823-80A1-68C40B475118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37:18.212" v="247"/>
          <ac:spMkLst>
            <pc:docMk/>
            <pc:sldMk cId="1383777700" sldId="259"/>
            <ac:spMk id="14" creationId="{79A6DB05-9FB5-4B07-8675-74C23D4FD89D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37:18.212" v="247"/>
          <ac:spMkLst>
            <pc:docMk/>
            <pc:sldMk cId="1383777700" sldId="259"/>
            <ac:spMk id="16" creationId="{84ECDE7A-6944-466D-8FFE-149A29BA6BAE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37:18.212" v="247"/>
          <ac:spMkLst>
            <pc:docMk/>
            <pc:sldMk cId="1383777700" sldId="259"/>
            <ac:spMk id="18" creationId="{B3420082-9415-44EC-802E-C77D71D59C57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37:18.212" v="247"/>
          <ac:spMkLst>
            <pc:docMk/>
            <pc:sldMk cId="1383777700" sldId="259"/>
            <ac:spMk id="20" creationId="{55A52C45-1FCB-4636-A80F-2849B8226C01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37:18.212" v="247"/>
          <ac:spMkLst>
            <pc:docMk/>
            <pc:sldMk cId="1383777700" sldId="259"/>
            <ac:spMk id="22" creationId="{768EB4DD-3704-43AD-92B3-C4E0C6EA92CB}"/>
          </ac:spMkLst>
        </pc:spChg>
        <pc:picChg chg="add mod ord">
          <ac:chgData name="Adriana Dzik" userId="S::adriana.dzik@psp1.radom.pl::5f11bf45-0820-4cbf-873c-1ef29bd4aab1" providerId="AD" clId="Web-{B9830EFB-6D01-A44E-88BC-746C3AF6A3E5}" dt="2020-05-21T11:37:18.212" v="247"/>
          <ac:picMkLst>
            <pc:docMk/>
            <pc:sldMk cId="1383777700" sldId="259"/>
            <ac:picMk id="5" creationId="{4967D959-C9DB-4C99-9617-E34A18A4441C}"/>
          </ac:picMkLst>
        </pc:picChg>
      </pc:sldChg>
      <pc:sldChg chg="addSp delSp modSp new mod setBg">
        <pc:chgData name="Adriana Dzik" userId="S::adriana.dzik@psp1.radom.pl::5f11bf45-0820-4cbf-873c-1ef29bd4aab1" providerId="AD" clId="Web-{B9830EFB-6D01-A44E-88BC-746C3AF6A3E5}" dt="2020-05-21T11:40:00.323" v="258"/>
        <pc:sldMkLst>
          <pc:docMk/>
          <pc:sldMk cId="4115132315" sldId="260"/>
        </pc:sldMkLst>
        <pc:spChg chg="mod">
          <ac:chgData name="Adriana Dzik" userId="S::adriana.dzik@psp1.radom.pl::5f11bf45-0820-4cbf-873c-1ef29bd4aab1" providerId="AD" clId="Web-{B9830EFB-6D01-A44E-88BC-746C3AF6A3E5}" dt="2020-05-21T11:40:00.323" v="258"/>
          <ac:spMkLst>
            <pc:docMk/>
            <pc:sldMk cId="4115132315" sldId="260"/>
            <ac:spMk id="2" creationId="{E198F18C-BD7D-49FE-9F72-C3704578C06F}"/>
          </ac:spMkLst>
        </pc:spChg>
        <pc:spChg chg="del">
          <ac:chgData name="Adriana Dzik" userId="S::adriana.dzik@psp1.radom.pl::5f11bf45-0820-4cbf-873c-1ef29bd4aab1" providerId="AD" clId="Web-{B9830EFB-6D01-A44E-88BC-746C3AF6A3E5}" dt="2020-05-21T11:39:44.214" v="257"/>
          <ac:spMkLst>
            <pc:docMk/>
            <pc:sldMk cId="4115132315" sldId="260"/>
            <ac:spMk id="3" creationId="{3F2C3697-16D9-4D77-BB3C-4B744BAA1926}"/>
          </ac:spMkLst>
        </pc:spChg>
        <pc:spChg chg="mod">
          <ac:chgData name="Adriana Dzik" userId="S::adriana.dzik@psp1.radom.pl::5f11bf45-0820-4cbf-873c-1ef29bd4aab1" providerId="AD" clId="Web-{B9830EFB-6D01-A44E-88BC-746C3AF6A3E5}" dt="2020-05-21T11:40:00.323" v="258"/>
          <ac:spMkLst>
            <pc:docMk/>
            <pc:sldMk cId="4115132315" sldId="260"/>
            <ac:spMk id="4" creationId="{83ED9DBB-94CC-4883-9787-9B047E87A56A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40:00.323" v="258"/>
          <ac:spMkLst>
            <pc:docMk/>
            <pc:sldMk cId="4115132315" sldId="260"/>
            <ac:spMk id="10" creationId="{2D6FBB9D-1CAA-4D05-AB33-BABDFE17B843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40:00.323" v="258"/>
          <ac:spMkLst>
            <pc:docMk/>
            <pc:sldMk cId="4115132315" sldId="260"/>
            <ac:spMk id="12" creationId="{04727B71-B4B6-4823-80A1-68C40B475118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40:00.323" v="258"/>
          <ac:spMkLst>
            <pc:docMk/>
            <pc:sldMk cId="4115132315" sldId="260"/>
            <ac:spMk id="14" creationId="{79A6DB05-9FB5-4B07-8675-74C23D4FD89D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40:00.323" v="258"/>
          <ac:spMkLst>
            <pc:docMk/>
            <pc:sldMk cId="4115132315" sldId="260"/>
            <ac:spMk id="16" creationId="{F94AA2BD-2E3F-4B1D-8127-5744B8115311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40:00.323" v="258"/>
          <ac:spMkLst>
            <pc:docMk/>
            <pc:sldMk cId="4115132315" sldId="260"/>
            <ac:spMk id="18" creationId="{4BD02261-2DC8-4AA8-9E16-7751AE892445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40:00.323" v="258"/>
          <ac:spMkLst>
            <pc:docMk/>
            <pc:sldMk cId="4115132315" sldId="260"/>
            <ac:spMk id="20" creationId="{3D752CF2-2291-40B5-B462-C17B174C10BC}"/>
          </ac:spMkLst>
        </pc:spChg>
        <pc:picChg chg="add mod ord">
          <ac:chgData name="Adriana Dzik" userId="S::adriana.dzik@psp1.radom.pl::5f11bf45-0820-4cbf-873c-1ef29bd4aab1" providerId="AD" clId="Web-{B9830EFB-6D01-A44E-88BC-746C3AF6A3E5}" dt="2020-05-21T11:40:00.323" v="258"/>
          <ac:picMkLst>
            <pc:docMk/>
            <pc:sldMk cId="4115132315" sldId="260"/>
            <ac:picMk id="5" creationId="{216E4B97-8D61-40FA-973F-9F395F1DD911}"/>
          </ac:picMkLst>
        </pc:picChg>
      </pc:sldChg>
      <pc:sldChg chg="addSp delSp modSp new mod setBg">
        <pc:chgData name="Adriana Dzik" userId="S::adriana.dzik@psp1.radom.pl::5f11bf45-0820-4cbf-873c-1ef29bd4aab1" providerId="AD" clId="Web-{B9830EFB-6D01-A44E-88BC-746C3AF6A3E5}" dt="2020-05-21T11:42:31.198" v="271" actId="1076"/>
        <pc:sldMkLst>
          <pc:docMk/>
          <pc:sldMk cId="1882309809" sldId="261"/>
        </pc:sldMkLst>
        <pc:spChg chg="mod">
          <ac:chgData name="Adriana Dzik" userId="S::adriana.dzik@psp1.radom.pl::5f11bf45-0820-4cbf-873c-1ef29bd4aab1" providerId="AD" clId="Web-{B9830EFB-6D01-A44E-88BC-746C3AF6A3E5}" dt="2020-05-21T11:42:31.198" v="271" actId="1076"/>
          <ac:spMkLst>
            <pc:docMk/>
            <pc:sldMk cId="1882309809" sldId="261"/>
            <ac:spMk id="2" creationId="{9CB43AFF-5891-4764-A50E-EFE6F86F7B6E}"/>
          </ac:spMkLst>
        </pc:spChg>
        <pc:spChg chg="del">
          <ac:chgData name="Adriana Dzik" userId="S::adriana.dzik@psp1.radom.pl::5f11bf45-0820-4cbf-873c-1ef29bd4aab1" providerId="AD" clId="Web-{B9830EFB-6D01-A44E-88BC-746C3AF6A3E5}" dt="2020-05-21T11:42:03.569" v="268"/>
          <ac:spMkLst>
            <pc:docMk/>
            <pc:sldMk cId="1882309809" sldId="261"/>
            <ac:spMk id="3" creationId="{5CF2C8C8-4FB6-40FD-AFD1-526217301A60}"/>
          </ac:spMkLst>
        </pc:spChg>
        <pc:spChg chg="mod">
          <ac:chgData name="Adriana Dzik" userId="S::adriana.dzik@psp1.radom.pl::5f11bf45-0820-4cbf-873c-1ef29bd4aab1" providerId="AD" clId="Web-{B9830EFB-6D01-A44E-88BC-746C3AF6A3E5}" dt="2020-05-21T11:42:25.664" v="270" actId="1076"/>
          <ac:spMkLst>
            <pc:docMk/>
            <pc:sldMk cId="1882309809" sldId="261"/>
            <ac:spMk id="4" creationId="{F5D7A852-1B4A-4BF4-A79D-C0880429FB81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42:11.360" v="269"/>
          <ac:spMkLst>
            <pc:docMk/>
            <pc:sldMk cId="1882309809" sldId="261"/>
            <ac:spMk id="10" creationId="{2D6FBB9D-1CAA-4D05-AB33-BABDFE17B843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42:11.360" v="269"/>
          <ac:spMkLst>
            <pc:docMk/>
            <pc:sldMk cId="1882309809" sldId="261"/>
            <ac:spMk id="12" creationId="{04727B71-B4B6-4823-80A1-68C40B475118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42:11.360" v="269"/>
          <ac:spMkLst>
            <pc:docMk/>
            <pc:sldMk cId="1882309809" sldId="261"/>
            <ac:spMk id="14" creationId="{79A6DB05-9FB5-4B07-8675-74C23D4FD89D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42:11.360" v="269"/>
          <ac:spMkLst>
            <pc:docMk/>
            <pc:sldMk cId="1882309809" sldId="261"/>
            <ac:spMk id="16" creationId="{1ECAB1E8-8195-4748-BE71-FF806D86892E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42:11.360" v="269"/>
          <ac:spMkLst>
            <pc:docMk/>
            <pc:sldMk cId="1882309809" sldId="261"/>
            <ac:spMk id="18" creationId="{57F6BDD4-E066-4008-8011-6CC31AEB4556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42:11.360" v="269"/>
          <ac:spMkLst>
            <pc:docMk/>
            <pc:sldMk cId="1882309809" sldId="261"/>
            <ac:spMk id="20" creationId="{2711A8FB-68FC-45FC-B01E-38F809E2D439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42:11.360" v="269"/>
          <ac:spMkLst>
            <pc:docMk/>
            <pc:sldMk cId="1882309809" sldId="261"/>
            <ac:spMk id="22" creationId="{2A865FE3-5FC9-4049-87CF-30019C46C0F5}"/>
          </ac:spMkLst>
        </pc:spChg>
        <pc:picChg chg="add mod ord">
          <ac:chgData name="Adriana Dzik" userId="S::adriana.dzik@psp1.radom.pl::5f11bf45-0820-4cbf-873c-1ef29bd4aab1" providerId="AD" clId="Web-{B9830EFB-6D01-A44E-88BC-746C3AF6A3E5}" dt="2020-05-21T11:42:11.360" v="269"/>
          <ac:picMkLst>
            <pc:docMk/>
            <pc:sldMk cId="1882309809" sldId="261"/>
            <ac:picMk id="5" creationId="{FE788936-31B6-43A3-A082-9FD737C0F68C}"/>
          </ac:picMkLst>
        </pc:picChg>
      </pc:sldChg>
      <pc:sldChg chg="addSp delSp modSp new mod setBg">
        <pc:chgData name="Adriana Dzik" userId="S::adriana.dzik@psp1.radom.pl::5f11bf45-0820-4cbf-873c-1ef29bd4aab1" providerId="AD" clId="Web-{B9830EFB-6D01-A44E-88BC-746C3AF6A3E5}" dt="2020-05-21T11:47:09.274" v="291" actId="14100"/>
        <pc:sldMkLst>
          <pc:docMk/>
          <pc:sldMk cId="3676617796" sldId="262"/>
        </pc:sldMkLst>
        <pc:spChg chg="mod">
          <ac:chgData name="Adriana Dzik" userId="S::adriana.dzik@psp1.radom.pl::5f11bf45-0820-4cbf-873c-1ef29bd4aab1" providerId="AD" clId="Web-{B9830EFB-6D01-A44E-88BC-746C3AF6A3E5}" dt="2020-05-21T11:46:13.889" v="284"/>
          <ac:spMkLst>
            <pc:docMk/>
            <pc:sldMk cId="3676617796" sldId="262"/>
            <ac:spMk id="2" creationId="{DAFE92B2-E5DB-430F-BBA4-A6BAD4D4CACC}"/>
          </ac:spMkLst>
        </pc:spChg>
        <pc:spChg chg="del">
          <ac:chgData name="Adriana Dzik" userId="S::adriana.dzik@psp1.radom.pl::5f11bf45-0820-4cbf-873c-1ef29bd4aab1" providerId="AD" clId="Web-{B9830EFB-6D01-A44E-88BC-746C3AF6A3E5}" dt="2020-05-21T11:43:07.896" v="273"/>
          <ac:spMkLst>
            <pc:docMk/>
            <pc:sldMk cId="3676617796" sldId="262"/>
            <ac:spMk id="3" creationId="{59773AB0-5F51-4A92-A07B-30C52ACC6221}"/>
          </ac:spMkLst>
        </pc:spChg>
        <pc:spChg chg="mod">
          <ac:chgData name="Adriana Dzik" userId="S::adriana.dzik@psp1.radom.pl::5f11bf45-0820-4cbf-873c-1ef29bd4aab1" providerId="AD" clId="Web-{B9830EFB-6D01-A44E-88BC-746C3AF6A3E5}" dt="2020-05-21T11:47:09.274" v="291" actId="14100"/>
          <ac:spMkLst>
            <pc:docMk/>
            <pc:sldMk cId="3676617796" sldId="262"/>
            <ac:spMk id="4" creationId="{C14FAE3B-1588-4674-ADE7-EB1734B09895}"/>
          </ac:spMkLst>
        </pc:spChg>
        <pc:spChg chg="add del mod">
          <ac:chgData name="Adriana Dzik" userId="S::adriana.dzik@psp1.radom.pl::5f11bf45-0820-4cbf-873c-1ef29bd4aab1" providerId="AD" clId="Web-{B9830EFB-6D01-A44E-88BC-746C3AF6A3E5}" dt="2020-05-21T11:46:08.803" v="283"/>
          <ac:spMkLst>
            <pc:docMk/>
            <pc:sldMk cId="3676617796" sldId="262"/>
            <ac:spMk id="7" creationId="{08993734-503A-43E0-B28E-B13A9D543A39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46:13.889" v="284"/>
          <ac:spMkLst>
            <pc:docMk/>
            <pc:sldMk cId="3676617796" sldId="262"/>
            <ac:spMk id="13" creationId="{2D6FBB9D-1CAA-4D05-AB33-BABDFE17B843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46:13.889" v="284"/>
          <ac:spMkLst>
            <pc:docMk/>
            <pc:sldMk cId="3676617796" sldId="262"/>
            <ac:spMk id="15" creationId="{04727B71-B4B6-4823-80A1-68C40B475118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46:13.889" v="284"/>
          <ac:spMkLst>
            <pc:docMk/>
            <pc:sldMk cId="3676617796" sldId="262"/>
            <ac:spMk id="17" creationId="{79A6DB05-9FB5-4B07-8675-74C23D4FD89D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46:13.889" v="284"/>
          <ac:spMkLst>
            <pc:docMk/>
            <pc:sldMk cId="3676617796" sldId="262"/>
            <ac:spMk id="19" creationId="{5C9B446A-6343-4E56-90BA-061E4DDF0FFB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46:13.889" v="284"/>
          <ac:spMkLst>
            <pc:docMk/>
            <pc:sldMk cId="3676617796" sldId="262"/>
            <ac:spMk id="21" creationId="{3EC72A1B-03D3-499C-B4BF-AC68EEC22B10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46:13.889" v="284"/>
          <ac:spMkLst>
            <pc:docMk/>
            <pc:sldMk cId="3676617796" sldId="262"/>
            <ac:spMk id="23" creationId="{216322C2-3CF0-4D33-BF90-3F384CF6D232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46:13.889" v="284"/>
          <ac:spMkLst>
            <pc:docMk/>
            <pc:sldMk cId="3676617796" sldId="262"/>
            <ac:spMk id="25" creationId="{55D4142C-5077-457F-A6AD-3FECFDB39685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46:13.889" v="284"/>
          <ac:spMkLst>
            <pc:docMk/>
            <pc:sldMk cId="3676617796" sldId="262"/>
            <ac:spMk id="27" creationId="{7A5F0580-5EE9-419F-96EE-B6529EF6E7D0}"/>
          </ac:spMkLst>
        </pc:spChg>
        <pc:picChg chg="add del mod ord">
          <ac:chgData name="Adriana Dzik" userId="S::adriana.dzik@psp1.radom.pl::5f11bf45-0820-4cbf-873c-1ef29bd4aab1" providerId="AD" clId="Web-{B9830EFB-6D01-A44E-88BC-746C3AF6A3E5}" dt="2020-05-21T11:43:39.306" v="278"/>
          <ac:picMkLst>
            <pc:docMk/>
            <pc:sldMk cId="3676617796" sldId="262"/>
            <ac:picMk id="5" creationId="{F65143D3-88D1-452A-B677-D63517242256}"/>
          </ac:picMkLst>
        </pc:picChg>
        <pc:picChg chg="add mod ord">
          <ac:chgData name="Adriana Dzik" userId="S::adriana.dzik@psp1.radom.pl::5f11bf45-0820-4cbf-873c-1ef29bd4aab1" providerId="AD" clId="Web-{B9830EFB-6D01-A44E-88BC-746C3AF6A3E5}" dt="2020-05-21T11:46:13.889" v="284"/>
          <ac:picMkLst>
            <pc:docMk/>
            <pc:sldMk cId="3676617796" sldId="262"/>
            <ac:picMk id="8" creationId="{7B36EE66-482E-4ECF-9A30-61D67888BD6D}"/>
          </ac:picMkLst>
        </pc:picChg>
      </pc:sldChg>
      <pc:sldChg chg="addSp delSp modSp new mod setBg">
        <pc:chgData name="Adriana Dzik" userId="S::adriana.dzik@psp1.radom.pl::5f11bf45-0820-4cbf-873c-1ef29bd4aab1" providerId="AD" clId="Web-{B9830EFB-6D01-A44E-88BC-746C3AF6A3E5}" dt="2020-05-21T11:50:09.534" v="306" actId="14100"/>
        <pc:sldMkLst>
          <pc:docMk/>
          <pc:sldMk cId="1404844902" sldId="263"/>
        </pc:sldMkLst>
        <pc:spChg chg="mod">
          <ac:chgData name="Adriana Dzik" userId="S::adriana.dzik@psp1.radom.pl::5f11bf45-0820-4cbf-873c-1ef29bd4aab1" providerId="AD" clId="Web-{B9830EFB-6D01-A44E-88BC-746C3AF6A3E5}" dt="2020-05-21T11:50:09.534" v="306" actId="14100"/>
          <ac:spMkLst>
            <pc:docMk/>
            <pc:sldMk cId="1404844902" sldId="263"/>
            <ac:spMk id="2" creationId="{4B7F509C-EB45-4001-82B2-B090DE56A8F7}"/>
          </ac:spMkLst>
        </pc:spChg>
        <pc:spChg chg="del">
          <ac:chgData name="Adriana Dzik" userId="S::adriana.dzik@psp1.radom.pl::5f11bf45-0820-4cbf-873c-1ef29bd4aab1" providerId="AD" clId="Web-{B9830EFB-6D01-A44E-88BC-746C3AF6A3E5}" dt="2020-05-21T11:49:34.783" v="301"/>
          <ac:spMkLst>
            <pc:docMk/>
            <pc:sldMk cId="1404844902" sldId="263"/>
            <ac:spMk id="3" creationId="{A550497C-DFA7-4E58-84B4-580B495C01F3}"/>
          </ac:spMkLst>
        </pc:spChg>
        <pc:spChg chg="mod">
          <ac:chgData name="Adriana Dzik" userId="S::adriana.dzik@psp1.radom.pl::5f11bf45-0820-4cbf-873c-1ef29bd4aab1" providerId="AD" clId="Web-{B9830EFB-6D01-A44E-88BC-746C3AF6A3E5}" dt="2020-05-21T11:50:01.080" v="304" actId="14100"/>
          <ac:spMkLst>
            <pc:docMk/>
            <pc:sldMk cId="1404844902" sldId="263"/>
            <ac:spMk id="4" creationId="{015EAE86-1C83-4EDC-A4E0-A5A70C388B41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49:40.565" v="302"/>
          <ac:spMkLst>
            <pc:docMk/>
            <pc:sldMk cId="1404844902" sldId="263"/>
            <ac:spMk id="10" creationId="{2D6FBB9D-1CAA-4D05-AB33-BABDFE17B843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49:40.565" v="302"/>
          <ac:spMkLst>
            <pc:docMk/>
            <pc:sldMk cId="1404844902" sldId="263"/>
            <ac:spMk id="12" creationId="{04727B71-B4B6-4823-80A1-68C40B475118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49:40.565" v="302"/>
          <ac:spMkLst>
            <pc:docMk/>
            <pc:sldMk cId="1404844902" sldId="263"/>
            <ac:spMk id="14" creationId="{79A6DB05-9FB5-4B07-8675-74C23D4FD89D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49:40.565" v="302"/>
          <ac:spMkLst>
            <pc:docMk/>
            <pc:sldMk cId="1404844902" sldId="263"/>
            <ac:spMk id="16" creationId="{0B9EE3F3-89B7-43C3-8651-C4C96830993D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49:40.565" v="302"/>
          <ac:spMkLst>
            <pc:docMk/>
            <pc:sldMk cId="1404844902" sldId="263"/>
            <ac:spMk id="18" creationId="{33AE4636-AEEC-45D6-84D4-7AC2DA48ECF8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49:40.565" v="302"/>
          <ac:spMkLst>
            <pc:docMk/>
            <pc:sldMk cId="1404844902" sldId="263"/>
            <ac:spMk id="20" creationId="{8D9CE0F4-2EB2-4F1F-8AAC-DB3571D9FE10}"/>
          </ac:spMkLst>
        </pc:spChg>
        <pc:picChg chg="add mod ord">
          <ac:chgData name="Adriana Dzik" userId="S::adriana.dzik@psp1.radom.pl::5f11bf45-0820-4cbf-873c-1ef29bd4aab1" providerId="AD" clId="Web-{B9830EFB-6D01-A44E-88BC-746C3AF6A3E5}" dt="2020-05-21T11:49:40.565" v="302"/>
          <ac:picMkLst>
            <pc:docMk/>
            <pc:sldMk cId="1404844902" sldId="263"/>
            <ac:picMk id="5" creationId="{4E10EBDE-7BA8-482A-9876-D60ABE906545}"/>
          </ac:picMkLst>
        </pc:picChg>
      </pc:sldChg>
      <pc:sldChg chg="addSp delSp modSp new mod setBg">
        <pc:chgData name="Adriana Dzik" userId="S::adriana.dzik@psp1.radom.pl::5f11bf45-0820-4cbf-873c-1ef29bd4aab1" providerId="AD" clId="Web-{B9830EFB-6D01-A44E-88BC-746C3AF6A3E5}" dt="2020-05-21T11:53:32.614" v="328"/>
        <pc:sldMkLst>
          <pc:docMk/>
          <pc:sldMk cId="866542303" sldId="264"/>
        </pc:sldMkLst>
        <pc:spChg chg="mod">
          <ac:chgData name="Adriana Dzik" userId="S::adriana.dzik@psp1.radom.pl::5f11bf45-0820-4cbf-873c-1ef29bd4aab1" providerId="AD" clId="Web-{B9830EFB-6D01-A44E-88BC-746C3AF6A3E5}" dt="2020-05-21T11:53:32.614" v="328"/>
          <ac:spMkLst>
            <pc:docMk/>
            <pc:sldMk cId="866542303" sldId="264"/>
            <ac:spMk id="2" creationId="{9384372C-2BAF-4BF7-A178-C80DB24F087B}"/>
          </ac:spMkLst>
        </pc:spChg>
        <pc:spChg chg="del">
          <ac:chgData name="Adriana Dzik" userId="S::adriana.dzik@psp1.radom.pl::5f11bf45-0820-4cbf-873c-1ef29bd4aab1" providerId="AD" clId="Web-{B9830EFB-6D01-A44E-88BC-746C3AF6A3E5}" dt="2020-05-21T11:51:07.331" v="308"/>
          <ac:spMkLst>
            <pc:docMk/>
            <pc:sldMk cId="866542303" sldId="264"/>
            <ac:spMk id="3" creationId="{ABD5F6A5-44E6-448D-ACA3-2F80BB2192BB}"/>
          </ac:spMkLst>
        </pc:spChg>
        <pc:spChg chg="mod">
          <ac:chgData name="Adriana Dzik" userId="S::adriana.dzik@psp1.radom.pl::5f11bf45-0820-4cbf-873c-1ef29bd4aab1" providerId="AD" clId="Web-{B9830EFB-6D01-A44E-88BC-746C3AF6A3E5}" dt="2020-05-21T11:53:32.614" v="328"/>
          <ac:spMkLst>
            <pc:docMk/>
            <pc:sldMk cId="866542303" sldId="264"/>
            <ac:spMk id="4" creationId="{E8168424-70D5-4F89-AE2E-EE902E1AC18D}"/>
          </ac:spMkLst>
        </pc:spChg>
        <pc:spChg chg="add del mod">
          <ac:chgData name="Adriana Dzik" userId="S::adriana.dzik@psp1.radom.pl::5f11bf45-0820-4cbf-873c-1ef29bd4aab1" providerId="AD" clId="Web-{B9830EFB-6D01-A44E-88BC-746C3AF6A3E5}" dt="2020-05-21T11:53:27.348" v="327"/>
          <ac:spMkLst>
            <pc:docMk/>
            <pc:sldMk cId="866542303" sldId="264"/>
            <ac:spMk id="7" creationId="{1FC33B2D-389F-44B8-9048-AB0B477D8E67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53:32.614" v="328"/>
          <ac:spMkLst>
            <pc:docMk/>
            <pc:sldMk cId="866542303" sldId="264"/>
            <ac:spMk id="13" creationId="{2D6FBB9D-1CAA-4D05-AB33-BABDFE17B843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53:32.614" v="328"/>
          <ac:spMkLst>
            <pc:docMk/>
            <pc:sldMk cId="866542303" sldId="264"/>
            <ac:spMk id="15" creationId="{04727B71-B4B6-4823-80A1-68C40B475118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53:32.614" v="328"/>
          <ac:spMkLst>
            <pc:docMk/>
            <pc:sldMk cId="866542303" sldId="264"/>
            <ac:spMk id="17" creationId="{79A6DB05-9FB5-4B07-8675-74C23D4FD89D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53:32.614" v="328"/>
          <ac:spMkLst>
            <pc:docMk/>
            <pc:sldMk cId="866542303" sldId="264"/>
            <ac:spMk id="19" creationId="{90D01200-0224-43C5-AB38-FB4D16B73FB7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53:32.614" v="328"/>
          <ac:spMkLst>
            <pc:docMk/>
            <pc:sldMk cId="866542303" sldId="264"/>
            <ac:spMk id="21" creationId="{728A44A4-A002-4A88-9FC9-1D0566C97A47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53:32.614" v="328"/>
          <ac:spMkLst>
            <pc:docMk/>
            <pc:sldMk cId="866542303" sldId="264"/>
            <ac:spMk id="23" creationId="{3E7D5C7B-DD16-401B-85CE-4AAA2A4F5136}"/>
          </ac:spMkLst>
        </pc:spChg>
        <pc:picChg chg="add del mod ord">
          <ac:chgData name="Adriana Dzik" userId="S::adriana.dzik@psp1.radom.pl::5f11bf45-0820-4cbf-873c-1ef29bd4aab1" providerId="AD" clId="Web-{B9830EFB-6D01-A44E-88BC-746C3AF6A3E5}" dt="2020-05-21T11:51:09.987" v="309"/>
          <ac:picMkLst>
            <pc:docMk/>
            <pc:sldMk cId="866542303" sldId="264"/>
            <ac:picMk id="5" creationId="{4C84F1F4-2410-4264-A138-F5F092D1EC78}"/>
          </ac:picMkLst>
        </pc:picChg>
        <pc:picChg chg="add mod ord">
          <ac:chgData name="Adriana Dzik" userId="S::adriana.dzik@psp1.radom.pl::5f11bf45-0820-4cbf-873c-1ef29bd4aab1" providerId="AD" clId="Web-{B9830EFB-6D01-A44E-88BC-746C3AF6A3E5}" dt="2020-05-21T11:53:32.614" v="328"/>
          <ac:picMkLst>
            <pc:docMk/>
            <pc:sldMk cId="866542303" sldId="264"/>
            <ac:picMk id="8" creationId="{4F8BCA1B-77C8-43CF-901A-ECC8E93FE106}"/>
          </ac:picMkLst>
        </pc:picChg>
      </pc:sldChg>
      <pc:sldChg chg="addSp delSp modSp new">
        <pc:chgData name="Adriana Dzik" userId="S::adriana.dzik@psp1.radom.pl::5f11bf45-0820-4cbf-873c-1ef29bd4aab1" providerId="AD" clId="Web-{B9830EFB-6D01-A44E-88BC-746C3AF6A3E5}" dt="2020-05-21T11:55:51.131" v="354" actId="1076"/>
        <pc:sldMkLst>
          <pc:docMk/>
          <pc:sldMk cId="358763514" sldId="265"/>
        </pc:sldMkLst>
        <pc:spChg chg="mod">
          <ac:chgData name="Adriana Dzik" userId="S::adriana.dzik@psp1.radom.pl::5f11bf45-0820-4cbf-873c-1ef29bd4aab1" providerId="AD" clId="Web-{B9830EFB-6D01-A44E-88BC-746C3AF6A3E5}" dt="2020-05-21T11:55:30.975" v="348" actId="14100"/>
          <ac:spMkLst>
            <pc:docMk/>
            <pc:sldMk cId="358763514" sldId="265"/>
            <ac:spMk id="2" creationId="{DB063FFF-9D5A-47A7-9973-D1F8084BDE14}"/>
          </ac:spMkLst>
        </pc:spChg>
        <pc:spChg chg="del">
          <ac:chgData name="Adriana Dzik" userId="S::adriana.dzik@psp1.radom.pl::5f11bf45-0820-4cbf-873c-1ef29bd4aab1" providerId="AD" clId="Web-{B9830EFB-6D01-A44E-88BC-746C3AF6A3E5}" dt="2020-05-21T11:54:34.193" v="334"/>
          <ac:spMkLst>
            <pc:docMk/>
            <pc:sldMk cId="358763514" sldId="265"/>
            <ac:spMk id="3" creationId="{B9266DE3-86F7-42E3-9904-DD65DC3490B4}"/>
          </ac:spMkLst>
        </pc:spChg>
        <pc:spChg chg="mod">
          <ac:chgData name="Adriana Dzik" userId="S::adriana.dzik@psp1.radom.pl::5f11bf45-0820-4cbf-873c-1ef29bd4aab1" providerId="AD" clId="Web-{B9830EFB-6D01-A44E-88BC-746C3AF6A3E5}" dt="2020-05-21T11:55:39.491" v="351" actId="1076"/>
          <ac:spMkLst>
            <pc:docMk/>
            <pc:sldMk cId="358763514" sldId="265"/>
            <ac:spMk id="4" creationId="{A9DEB560-9B2E-4B2F-9E0C-9BCF6DBE0A3A}"/>
          </ac:spMkLst>
        </pc:spChg>
        <pc:spChg chg="add del mod">
          <ac:chgData name="Adriana Dzik" userId="S::adriana.dzik@psp1.radom.pl::5f11bf45-0820-4cbf-873c-1ef29bd4aab1" providerId="AD" clId="Web-{B9830EFB-6D01-A44E-88BC-746C3AF6A3E5}" dt="2020-05-21T11:55:02.271" v="341"/>
          <ac:spMkLst>
            <pc:docMk/>
            <pc:sldMk cId="358763514" sldId="265"/>
            <ac:spMk id="7" creationId="{5BBA3B95-CC54-4676-A151-F5FB1006761D}"/>
          </ac:spMkLst>
        </pc:spChg>
        <pc:picChg chg="add del mod ord">
          <ac:chgData name="Adriana Dzik" userId="S::adriana.dzik@psp1.radom.pl::5f11bf45-0820-4cbf-873c-1ef29bd4aab1" providerId="AD" clId="Web-{B9830EFB-6D01-A44E-88BC-746C3AF6A3E5}" dt="2020-05-21T11:55:00.740" v="340"/>
          <ac:picMkLst>
            <pc:docMk/>
            <pc:sldMk cId="358763514" sldId="265"/>
            <ac:picMk id="5" creationId="{A26FD46B-C72A-4C4C-8660-14F291922818}"/>
          </ac:picMkLst>
        </pc:picChg>
        <pc:picChg chg="add mod ord">
          <ac:chgData name="Adriana Dzik" userId="S::adriana.dzik@psp1.radom.pl::5f11bf45-0820-4cbf-873c-1ef29bd4aab1" providerId="AD" clId="Web-{B9830EFB-6D01-A44E-88BC-746C3AF6A3E5}" dt="2020-05-21T11:55:51.131" v="354" actId="1076"/>
          <ac:picMkLst>
            <pc:docMk/>
            <pc:sldMk cId="358763514" sldId="265"/>
            <ac:picMk id="8" creationId="{AA084F7A-0DD1-4404-9323-A2C4184A7CA9}"/>
          </ac:picMkLst>
        </pc:picChg>
      </pc:sldChg>
      <pc:sldChg chg="addSp delSp modSp new mod setBg">
        <pc:chgData name="Adriana Dzik" userId="S::adriana.dzik@psp1.radom.pl::5f11bf45-0820-4cbf-873c-1ef29bd4aab1" providerId="AD" clId="Web-{B9830EFB-6D01-A44E-88BC-746C3AF6A3E5}" dt="2020-05-21T11:57:26.039" v="365"/>
        <pc:sldMkLst>
          <pc:docMk/>
          <pc:sldMk cId="3948287756" sldId="266"/>
        </pc:sldMkLst>
        <pc:spChg chg="mod">
          <ac:chgData name="Adriana Dzik" userId="S::adriana.dzik@psp1.radom.pl::5f11bf45-0820-4cbf-873c-1ef29bd4aab1" providerId="AD" clId="Web-{B9830EFB-6D01-A44E-88BC-746C3AF6A3E5}" dt="2020-05-21T11:57:26.039" v="365"/>
          <ac:spMkLst>
            <pc:docMk/>
            <pc:sldMk cId="3948287756" sldId="266"/>
            <ac:spMk id="2" creationId="{0223D7E1-B60B-4749-8D07-CFDD5453FC0C}"/>
          </ac:spMkLst>
        </pc:spChg>
        <pc:spChg chg="del">
          <ac:chgData name="Adriana Dzik" userId="S::adriana.dzik@psp1.radom.pl::5f11bf45-0820-4cbf-873c-1ef29bd4aab1" providerId="AD" clId="Web-{B9830EFB-6D01-A44E-88BC-746C3AF6A3E5}" dt="2020-05-21T11:57:18.539" v="364"/>
          <ac:spMkLst>
            <pc:docMk/>
            <pc:sldMk cId="3948287756" sldId="266"/>
            <ac:spMk id="3" creationId="{27169C34-95F4-461A-BBEC-4A76159269BB}"/>
          </ac:spMkLst>
        </pc:spChg>
        <pc:spChg chg="mod">
          <ac:chgData name="Adriana Dzik" userId="S::adriana.dzik@psp1.radom.pl::5f11bf45-0820-4cbf-873c-1ef29bd4aab1" providerId="AD" clId="Web-{B9830EFB-6D01-A44E-88BC-746C3AF6A3E5}" dt="2020-05-21T11:57:26.039" v="365"/>
          <ac:spMkLst>
            <pc:docMk/>
            <pc:sldMk cId="3948287756" sldId="266"/>
            <ac:spMk id="4" creationId="{5A16B227-E4C0-4040-9569-1104D126BE3E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57:26.039" v="365"/>
          <ac:spMkLst>
            <pc:docMk/>
            <pc:sldMk cId="3948287756" sldId="266"/>
            <ac:spMk id="10" creationId="{2D6FBB9D-1CAA-4D05-AB33-BABDFE17B843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57:26.039" v="365"/>
          <ac:spMkLst>
            <pc:docMk/>
            <pc:sldMk cId="3948287756" sldId="266"/>
            <ac:spMk id="12" creationId="{04727B71-B4B6-4823-80A1-68C40B475118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57:26.039" v="365"/>
          <ac:spMkLst>
            <pc:docMk/>
            <pc:sldMk cId="3948287756" sldId="266"/>
            <ac:spMk id="14" creationId="{79A6DB05-9FB5-4B07-8675-74C23D4FD89D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57:26.039" v="365"/>
          <ac:spMkLst>
            <pc:docMk/>
            <pc:sldMk cId="3948287756" sldId="266"/>
            <ac:spMk id="16" creationId="{5DF40726-9B19-4165-9C26-757D16E19E23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57:26.039" v="365"/>
          <ac:spMkLst>
            <pc:docMk/>
            <pc:sldMk cId="3948287756" sldId="266"/>
            <ac:spMk id="18" creationId="{2089CB41-F399-4AEB-980C-5BFB1049CBED}"/>
          </ac:spMkLst>
        </pc:spChg>
        <pc:spChg chg="add">
          <ac:chgData name="Adriana Dzik" userId="S::adriana.dzik@psp1.radom.pl::5f11bf45-0820-4cbf-873c-1ef29bd4aab1" providerId="AD" clId="Web-{B9830EFB-6D01-A44E-88BC-746C3AF6A3E5}" dt="2020-05-21T11:57:26.039" v="365"/>
          <ac:spMkLst>
            <pc:docMk/>
            <pc:sldMk cId="3948287756" sldId="266"/>
            <ac:spMk id="20" creationId="{1BFC967B-3DD6-463D-9DB9-6E4419AE0DAA}"/>
          </ac:spMkLst>
        </pc:spChg>
        <pc:picChg chg="add mod ord">
          <ac:chgData name="Adriana Dzik" userId="S::adriana.dzik@psp1.radom.pl::5f11bf45-0820-4cbf-873c-1ef29bd4aab1" providerId="AD" clId="Web-{B9830EFB-6D01-A44E-88BC-746C3AF6A3E5}" dt="2020-05-21T11:57:26.039" v="365"/>
          <ac:picMkLst>
            <pc:docMk/>
            <pc:sldMk cId="3948287756" sldId="266"/>
            <ac:picMk id="5" creationId="{50A061A2-52E0-4424-B777-3D7AB9263446}"/>
          </ac:picMkLst>
        </pc:picChg>
      </pc:sldChg>
      <pc:sldChg chg="addSp delSp modSp new mod setBg">
        <pc:chgData name="Adriana Dzik" userId="S::adriana.dzik@psp1.radom.pl::5f11bf45-0820-4cbf-873c-1ef29bd4aab1" providerId="AD" clId="Web-{B9830EFB-6D01-A44E-88BC-746C3AF6A3E5}" dt="2020-05-21T12:00:13.587" v="381"/>
        <pc:sldMkLst>
          <pc:docMk/>
          <pc:sldMk cId="2110592778" sldId="267"/>
        </pc:sldMkLst>
        <pc:spChg chg="mod">
          <ac:chgData name="Adriana Dzik" userId="S::adriana.dzik@psp1.radom.pl::5f11bf45-0820-4cbf-873c-1ef29bd4aab1" providerId="AD" clId="Web-{B9830EFB-6D01-A44E-88BC-746C3AF6A3E5}" dt="2020-05-21T12:00:13.587" v="381"/>
          <ac:spMkLst>
            <pc:docMk/>
            <pc:sldMk cId="2110592778" sldId="267"/>
            <ac:spMk id="2" creationId="{D9F3BDB5-FB07-4496-AA8C-A1DE6026E861}"/>
          </ac:spMkLst>
        </pc:spChg>
        <pc:spChg chg="del">
          <ac:chgData name="Adriana Dzik" userId="S::adriana.dzik@psp1.radom.pl::5f11bf45-0820-4cbf-873c-1ef29bd4aab1" providerId="AD" clId="Web-{B9830EFB-6D01-A44E-88BC-746C3AF6A3E5}" dt="2020-05-21T12:00:08.134" v="380"/>
          <ac:spMkLst>
            <pc:docMk/>
            <pc:sldMk cId="2110592778" sldId="267"/>
            <ac:spMk id="3" creationId="{8069673B-F7DE-4EEF-92D4-51B0B6D3BF0F}"/>
          </ac:spMkLst>
        </pc:spChg>
        <pc:spChg chg="mod">
          <ac:chgData name="Adriana Dzik" userId="S::adriana.dzik@psp1.radom.pl::5f11bf45-0820-4cbf-873c-1ef29bd4aab1" providerId="AD" clId="Web-{B9830EFB-6D01-A44E-88BC-746C3AF6A3E5}" dt="2020-05-21T12:00:13.587" v="381"/>
          <ac:spMkLst>
            <pc:docMk/>
            <pc:sldMk cId="2110592778" sldId="267"/>
            <ac:spMk id="4" creationId="{365590F7-2665-4C7C-AE63-A80944C86424}"/>
          </ac:spMkLst>
        </pc:spChg>
        <pc:spChg chg="add">
          <ac:chgData name="Adriana Dzik" userId="S::adriana.dzik@psp1.radom.pl::5f11bf45-0820-4cbf-873c-1ef29bd4aab1" providerId="AD" clId="Web-{B9830EFB-6D01-A44E-88BC-746C3AF6A3E5}" dt="2020-05-21T12:00:13.587" v="381"/>
          <ac:spMkLst>
            <pc:docMk/>
            <pc:sldMk cId="2110592778" sldId="267"/>
            <ac:spMk id="10" creationId="{2D6FBB9D-1CAA-4D05-AB33-BABDFE17B843}"/>
          </ac:spMkLst>
        </pc:spChg>
        <pc:spChg chg="add">
          <ac:chgData name="Adriana Dzik" userId="S::adriana.dzik@psp1.radom.pl::5f11bf45-0820-4cbf-873c-1ef29bd4aab1" providerId="AD" clId="Web-{B9830EFB-6D01-A44E-88BC-746C3AF6A3E5}" dt="2020-05-21T12:00:13.587" v="381"/>
          <ac:spMkLst>
            <pc:docMk/>
            <pc:sldMk cId="2110592778" sldId="267"/>
            <ac:spMk id="12" creationId="{04727B71-B4B6-4823-80A1-68C40B475118}"/>
          </ac:spMkLst>
        </pc:spChg>
        <pc:spChg chg="add">
          <ac:chgData name="Adriana Dzik" userId="S::adriana.dzik@psp1.radom.pl::5f11bf45-0820-4cbf-873c-1ef29bd4aab1" providerId="AD" clId="Web-{B9830EFB-6D01-A44E-88BC-746C3AF6A3E5}" dt="2020-05-21T12:00:13.587" v="381"/>
          <ac:spMkLst>
            <pc:docMk/>
            <pc:sldMk cId="2110592778" sldId="267"/>
            <ac:spMk id="14" creationId="{79A6DB05-9FB5-4B07-8675-74C23D4FD89D}"/>
          </ac:spMkLst>
        </pc:spChg>
        <pc:spChg chg="add">
          <ac:chgData name="Adriana Dzik" userId="S::adriana.dzik@psp1.radom.pl::5f11bf45-0820-4cbf-873c-1ef29bd4aab1" providerId="AD" clId="Web-{B9830EFB-6D01-A44E-88BC-746C3AF6A3E5}" dt="2020-05-21T12:00:13.587" v="381"/>
          <ac:spMkLst>
            <pc:docMk/>
            <pc:sldMk cId="2110592778" sldId="267"/>
            <ac:spMk id="16" creationId="{0288C6B4-AFC3-407F-A595-EFFD38D4CCAF}"/>
          </ac:spMkLst>
        </pc:spChg>
        <pc:spChg chg="add">
          <ac:chgData name="Adriana Dzik" userId="S::adriana.dzik@psp1.radom.pl::5f11bf45-0820-4cbf-873c-1ef29bd4aab1" providerId="AD" clId="Web-{B9830EFB-6D01-A44E-88BC-746C3AF6A3E5}" dt="2020-05-21T12:00:13.587" v="381"/>
          <ac:spMkLst>
            <pc:docMk/>
            <pc:sldMk cId="2110592778" sldId="267"/>
            <ac:spMk id="18" creationId="{CF236821-17FE-429B-8D2C-08E13A64EA40}"/>
          </ac:spMkLst>
        </pc:spChg>
        <pc:spChg chg="add">
          <ac:chgData name="Adriana Dzik" userId="S::adriana.dzik@psp1.radom.pl::5f11bf45-0820-4cbf-873c-1ef29bd4aab1" providerId="AD" clId="Web-{B9830EFB-6D01-A44E-88BC-746C3AF6A3E5}" dt="2020-05-21T12:00:13.587" v="381"/>
          <ac:spMkLst>
            <pc:docMk/>
            <pc:sldMk cId="2110592778" sldId="267"/>
            <ac:spMk id="20" creationId="{C0BDBCD2-E081-43AB-9119-C55465E59757}"/>
          </ac:spMkLst>
        </pc:spChg>
        <pc:spChg chg="add">
          <ac:chgData name="Adriana Dzik" userId="S::adriana.dzik@psp1.radom.pl::5f11bf45-0820-4cbf-873c-1ef29bd4aab1" providerId="AD" clId="Web-{B9830EFB-6D01-A44E-88BC-746C3AF6A3E5}" dt="2020-05-21T12:00:13.587" v="381"/>
          <ac:spMkLst>
            <pc:docMk/>
            <pc:sldMk cId="2110592778" sldId="267"/>
            <ac:spMk id="22" creationId="{98E79BE4-34FE-485A-98A5-92CE8F7C4743}"/>
          </ac:spMkLst>
        </pc:spChg>
        <pc:spChg chg="add">
          <ac:chgData name="Adriana Dzik" userId="S::adriana.dzik@psp1.radom.pl::5f11bf45-0820-4cbf-873c-1ef29bd4aab1" providerId="AD" clId="Web-{B9830EFB-6D01-A44E-88BC-746C3AF6A3E5}" dt="2020-05-21T12:00:13.587" v="381"/>
          <ac:spMkLst>
            <pc:docMk/>
            <pc:sldMk cId="2110592778" sldId="267"/>
            <ac:spMk id="24" creationId="{7A5F0580-5EE9-419F-96EE-B6529EF6E7D0}"/>
          </ac:spMkLst>
        </pc:spChg>
        <pc:picChg chg="add mod ord">
          <ac:chgData name="Adriana Dzik" userId="S::adriana.dzik@psp1.radom.pl::5f11bf45-0820-4cbf-873c-1ef29bd4aab1" providerId="AD" clId="Web-{B9830EFB-6D01-A44E-88BC-746C3AF6A3E5}" dt="2020-05-21T12:00:13.587" v="381"/>
          <ac:picMkLst>
            <pc:docMk/>
            <pc:sldMk cId="2110592778" sldId="267"/>
            <ac:picMk id="5" creationId="{28A24AFC-28ED-4842-A636-7A9B02611731}"/>
          </ac:picMkLst>
        </pc:picChg>
      </pc:sldChg>
      <pc:sldChg chg="addSp modSp new">
        <pc:chgData name="Adriana Dzik" userId="S::adriana.dzik@psp1.radom.pl::5f11bf45-0820-4cbf-873c-1ef29bd4aab1" providerId="AD" clId="Web-{B9830EFB-6D01-A44E-88BC-746C3AF6A3E5}" dt="2020-05-21T12:03:31.621" v="428" actId="14100"/>
        <pc:sldMkLst>
          <pc:docMk/>
          <pc:sldMk cId="4086311955" sldId="268"/>
        </pc:sldMkLst>
        <pc:spChg chg="mod">
          <ac:chgData name="Adriana Dzik" userId="S::adriana.dzik@psp1.radom.pl::5f11bf45-0820-4cbf-873c-1ef29bd4aab1" providerId="AD" clId="Web-{B9830EFB-6D01-A44E-88BC-746C3AF6A3E5}" dt="2020-05-21T12:03:24.371" v="426" actId="14100"/>
          <ac:spMkLst>
            <pc:docMk/>
            <pc:sldMk cId="4086311955" sldId="268"/>
            <ac:spMk id="2" creationId="{2FCE83C1-E5D3-4F5B-B7B0-B9A8E29FDDF5}"/>
          </ac:spMkLst>
        </pc:spChg>
        <pc:spChg chg="add mod">
          <ac:chgData name="Adriana Dzik" userId="S::adriana.dzik@psp1.radom.pl::5f11bf45-0820-4cbf-873c-1ef29bd4aab1" providerId="AD" clId="Web-{B9830EFB-6D01-A44E-88BC-746C3AF6A3E5}" dt="2020-05-21T12:03:31.621" v="428" actId="14100"/>
          <ac:spMkLst>
            <pc:docMk/>
            <pc:sldMk cId="4086311955" sldId="268"/>
            <ac:spMk id="5" creationId="{FF70319D-93BB-4760-B5D3-6E3AC47E0FBE}"/>
          </ac:spMkLst>
        </pc:spChg>
      </pc:sldChg>
      <pc:sldChg chg="addSp delSp modSp new mod setBg">
        <pc:chgData name="Adriana Dzik" userId="S::adriana.dzik@psp1.radom.pl::5f11bf45-0820-4cbf-873c-1ef29bd4aab1" providerId="AD" clId="Web-{B9830EFB-6D01-A44E-88BC-746C3AF6A3E5}" dt="2020-05-21T12:08:34.156" v="478"/>
        <pc:sldMkLst>
          <pc:docMk/>
          <pc:sldMk cId="3025618614" sldId="269"/>
        </pc:sldMkLst>
        <pc:spChg chg="mod">
          <ac:chgData name="Adriana Dzik" userId="S::adriana.dzik@psp1.radom.pl::5f11bf45-0820-4cbf-873c-1ef29bd4aab1" providerId="AD" clId="Web-{B9830EFB-6D01-A44E-88BC-746C3AF6A3E5}" dt="2020-05-21T12:08:34.156" v="478"/>
          <ac:spMkLst>
            <pc:docMk/>
            <pc:sldMk cId="3025618614" sldId="269"/>
            <ac:spMk id="2" creationId="{9ED0410F-7102-421B-B266-50A9F61C37E0}"/>
          </ac:spMkLst>
        </pc:spChg>
        <pc:spChg chg="add del mod">
          <ac:chgData name="Adriana Dzik" userId="S::adriana.dzik@psp1.radom.pl::5f11bf45-0820-4cbf-873c-1ef29bd4aab1" providerId="AD" clId="Web-{B9830EFB-6D01-A44E-88BC-746C3AF6A3E5}" dt="2020-05-21T12:08:26.531" v="476"/>
          <ac:spMkLst>
            <pc:docMk/>
            <pc:sldMk cId="3025618614" sldId="269"/>
            <ac:spMk id="3" creationId="{A8D1BEFF-3ED1-466F-83B1-86C9AB69482C}"/>
          </ac:spMkLst>
        </pc:spChg>
        <pc:spChg chg="add">
          <ac:chgData name="Adriana Dzik" userId="S::adriana.dzik@psp1.radom.pl::5f11bf45-0820-4cbf-873c-1ef29bd4aab1" providerId="AD" clId="Web-{B9830EFB-6D01-A44E-88BC-746C3AF6A3E5}" dt="2020-05-21T12:08:34.156" v="478"/>
          <ac:spMkLst>
            <pc:docMk/>
            <pc:sldMk cId="3025618614" sldId="269"/>
            <ac:spMk id="7" creationId="{8D06CE56-3881-4ADA-8CEF-D18B02C242A3}"/>
          </ac:spMkLst>
        </pc:spChg>
        <pc:spChg chg="add">
          <ac:chgData name="Adriana Dzik" userId="S::adriana.dzik@psp1.radom.pl::5f11bf45-0820-4cbf-873c-1ef29bd4aab1" providerId="AD" clId="Web-{B9830EFB-6D01-A44E-88BC-746C3AF6A3E5}" dt="2020-05-21T12:08:34.156" v="478"/>
          <ac:spMkLst>
            <pc:docMk/>
            <pc:sldMk cId="3025618614" sldId="269"/>
            <ac:spMk id="9" creationId="{79F3C543-62EC-4433-9C93-A2CD8764E9B4}"/>
          </ac:spMkLst>
        </pc:spChg>
        <pc:spChg chg="add">
          <ac:chgData name="Adriana Dzik" userId="S::adriana.dzik@psp1.radom.pl::5f11bf45-0820-4cbf-873c-1ef29bd4aab1" providerId="AD" clId="Web-{B9830EFB-6D01-A44E-88BC-746C3AF6A3E5}" dt="2020-05-21T12:08:34.156" v="478"/>
          <ac:spMkLst>
            <pc:docMk/>
            <pc:sldMk cId="3025618614" sldId="269"/>
            <ac:spMk id="11" creationId="{FFD48BC7-DC40-47DE-87EE-9F4B6ECB9ABB}"/>
          </ac:spMkLst>
        </pc:spChg>
        <pc:spChg chg="add">
          <ac:chgData name="Adriana Dzik" userId="S::adriana.dzik@psp1.radom.pl::5f11bf45-0820-4cbf-873c-1ef29bd4aab1" providerId="AD" clId="Web-{B9830EFB-6D01-A44E-88BC-746C3AF6A3E5}" dt="2020-05-21T12:08:34.156" v="478"/>
          <ac:spMkLst>
            <pc:docMk/>
            <pc:sldMk cId="3025618614" sldId="269"/>
            <ac:spMk id="13" creationId="{E502BBC7-2C76-46F3-BC24-5985BC13DB88}"/>
          </ac:spMkLst>
        </pc:spChg>
        <pc:spChg chg="add">
          <ac:chgData name="Adriana Dzik" userId="S::adriana.dzik@psp1.radom.pl::5f11bf45-0820-4cbf-873c-1ef29bd4aab1" providerId="AD" clId="Web-{B9830EFB-6D01-A44E-88BC-746C3AF6A3E5}" dt="2020-05-21T12:08:34.156" v="478"/>
          <ac:spMkLst>
            <pc:docMk/>
            <pc:sldMk cId="3025618614" sldId="269"/>
            <ac:spMk id="15" creationId="{9C45F024-2468-4D8A-9E11-BB2B1E0A3B37}"/>
          </ac:spMkLst>
        </pc:spChg>
        <pc:spChg chg="add">
          <ac:chgData name="Adriana Dzik" userId="S::adriana.dzik@psp1.radom.pl::5f11bf45-0820-4cbf-873c-1ef29bd4aab1" providerId="AD" clId="Web-{B9830EFB-6D01-A44E-88BC-746C3AF6A3E5}" dt="2020-05-21T12:08:34.156" v="478"/>
          <ac:spMkLst>
            <pc:docMk/>
            <pc:sldMk cId="3025618614" sldId="269"/>
            <ac:spMk id="17" creationId="{3629484E-3792-4B3D-89AD-7C8A1ED0E0D4}"/>
          </ac:spMkLst>
        </pc:spChg>
      </pc:sldChg>
      <pc:sldMasterChg chg="add del addSldLayout delSldLayout">
        <pc:chgData name="Adriana Dzik" userId="S::adriana.dzik@psp1.radom.pl::5f11bf45-0820-4cbf-873c-1ef29bd4aab1" providerId="AD" clId="Web-{B9830EFB-6D01-A44E-88BC-746C3AF6A3E5}" dt="2020-05-21T11:16:19.948" v="2"/>
        <pc:sldMasterMkLst>
          <pc:docMk/>
          <pc:sldMasterMk cId="3926633689" sldId="2147483648"/>
        </pc:sldMasterMkLst>
        <pc:sldLayoutChg chg="add del">
          <pc:chgData name="Adriana Dzik" userId="S::adriana.dzik@psp1.radom.pl::5f11bf45-0820-4cbf-873c-1ef29bd4aab1" providerId="AD" clId="Web-{B9830EFB-6D01-A44E-88BC-746C3AF6A3E5}" dt="2020-05-21T11:16:19.948" v="2"/>
          <pc:sldLayoutMkLst>
            <pc:docMk/>
            <pc:sldMasterMk cId="3926633689" sldId="2147483648"/>
            <pc:sldLayoutMk cId="3391757436" sldId="2147483649"/>
          </pc:sldLayoutMkLst>
        </pc:sldLayoutChg>
        <pc:sldLayoutChg chg="add del">
          <pc:chgData name="Adriana Dzik" userId="S::adriana.dzik@psp1.radom.pl::5f11bf45-0820-4cbf-873c-1ef29bd4aab1" providerId="AD" clId="Web-{B9830EFB-6D01-A44E-88BC-746C3AF6A3E5}" dt="2020-05-21T11:16:19.948" v="2"/>
          <pc:sldLayoutMkLst>
            <pc:docMk/>
            <pc:sldMasterMk cId="3926633689" sldId="2147483648"/>
            <pc:sldLayoutMk cId="967380084" sldId="2147483650"/>
          </pc:sldLayoutMkLst>
        </pc:sldLayoutChg>
        <pc:sldLayoutChg chg="add del">
          <pc:chgData name="Adriana Dzik" userId="S::adriana.dzik@psp1.radom.pl::5f11bf45-0820-4cbf-873c-1ef29bd4aab1" providerId="AD" clId="Web-{B9830EFB-6D01-A44E-88BC-746C3AF6A3E5}" dt="2020-05-21T11:16:19.948" v="2"/>
          <pc:sldLayoutMkLst>
            <pc:docMk/>
            <pc:sldMasterMk cId="3926633689" sldId="2147483648"/>
            <pc:sldLayoutMk cId="13234121" sldId="2147483651"/>
          </pc:sldLayoutMkLst>
        </pc:sldLayoutChg>
        <pc:sldLayoutChg chg="add del">
          <pc:chgData name="Adriana Dzik" userId="S::adriana.dzik@psp1.radom.pl::5f11bf45-0820-4cbf-873c-1ef29bd4aab1" providerId="AD" clId="Web-{B9830EFB-6D01-A44E-88BC-746C3AF6A3E5}" dt="2020-05-21T11:16:19.948" v="2"/>
          <pc:sldLayoutMkLst>
            <pc:docMk/>
            <pc:sldMasterMk cId="3926633689" sldId="2147483648"/>
            <pc:sldLayoutMk cId="3883036252" sldId="2147483652"/>
          </pc:sldLayoutMkLst>
        </pc:sldLayoutChg>
        <pc:sldLayoutChg chg="add del">
          <pc:chgData name="Adriana Dzik" userId="S::adriana.dzik@psp1.radom.pl::5f11bf45-0820-4cbf-873c-1ef29bd4aab1" providerId="AD" clId="Web-{B9830EFB-6D01-A44E-88BC-746C3AF6A3E5}" dt="2020-05-21T11:16:19.948" v="2"/>
          <pc:sldLayoutMkLst>
            <pc:docMk/>
            <pc:sldMasterMk cId="3926633689" sldId="2147483648"/>
            <pc:sldLayoutMk cId="961808292" sldId="2147483653"/>
          </pc:sldLayoutMkLst>
        </pc:sldLayoutChg>
        <pc:sldLayoutChg chg="add del">
          <pc:chgData name="Adriana Dzik" userId="S::adriana.dzik@psp1.radom.pl::5f11bf45-0820-4cbf-873c-1ef29bd4aab1" providerId="AD" clId="Web-{B9830EFB-6D01-A44E-88BC-746C3AF6A3E5}" dt="2020-05-21T11:16:19.948" v="2"/>
          <pc:sldLayoutMkLst>
            <pc:docMk/>
            <pc:sldMasterMk cId="3926633689" sldId="2147483648"/>
            <pc:sldLayoutMk cId="1544797292" sldId="2147483654"/>
          </pc:sldLayoutMkLst>
        </pc:sldLayoutChg>
        <pc:sldLayoutChg chg="add del">
          <pc:chgData name="Adriana Dzik" userId="S::adriana.dzik@psp1.radom.pl::5f11bf45-0820-4cbf-873c-1ef29bd4aab1" providerId="AD" clId="Web-{B9830EFB-6D01-A44E-88BC-746C3AF6A3E5}" dt="2020-05-21T11:16:19.948" v="2"/>
          <pc:sldLayoutMkLst>
            <pc:docMk/>
            <pc:sldMasterMk cId="3926633689" sldId="2147483648"/>
            <pc:sldLayoutMk cId="1850839136" sldId="2147483655"/>
          </pc:sldLayoutMkLst>
        </pc:sldLayoutChg>
        <pc:sldLayoutChg chg="add del">
          <pc:chgData name="Adriana Dzik" userId="S::adriana.dzik@psp1.radom.pl::5f11bf45-0820-4cbf-873c-1ef29bd4aab1" providerId="AD" clId="Web-{B9830EFB-6D01-A44E-88BC-746C3AF6A3E5}" dt="2020-05-21T11:16:19.948" v="2"/>
          <pc:sldLayoutMkLst>
            <pc:docMk/>
            <pc:sldMasterMk cId="3926633689" sldId="2147483648"/>
            <pc:sldLayoutMk cId="2715530444" sldId="2147483656"/>
          </pc:sldLayoutMkLst>
        </pc:sldLayoutChg>
        <pc:sldLayoutChg chg="add del">
          <pc:chgData name="Adriana Dzik" userId="S::adriana.dzik@psp1.radom.pl::5f11bf45-0820-4cbf-873c-1ef29bd4aab1" providerId="AD" clId="Web-{B9830EFB-6D01-A44E-88BC-746C3AF6A3E5}" dt="2020-05-21T11:16:19.948" v="2"/>
          <pc:sldLayoutMkLst>
            <pc:docMk/>
            <pc:sldMasterMk cId="3926633689" sldId="2147483648"/>
            <pc:sldLayoutMk cId="3024906009" sldId="2147483657"/>
          </pc:sldLayoutMkLst>
        </pc:sldLayoutChg>
        <pc:sldLayoutChg chg="add del">
          <pc:chgData name="Adriana Dzik" userId="S::adriana.dzik@psp1.radom.pl::5f11bf45-0820-4cbf-873c-1ef29bd4aab1" providerId="AD" clId="Web-{B9830EFB-6D01-A44E-88BC-746C3AF6A3E5}" dt="2020-05-21T11:16:19.948" v="2"/>
          <pc:sldLayoutMkLst>
            <pc:docMk/>
            <pc:sldMasterMk cId="3926633689" sldId="2147483648"/>
            <pc:sldLayoutMk cId="2454508176" sldId="2147483658"/>
          </pc:sldLayoutMkLst>
        </pc:sldLayoutChg>
        <pc:sldLayoutChg chg="add del">
          <pc:chgData name="Adriana Dzik" userId="S::adriana.dzik@psp1.radom.pl::5f11bf45-0820-4cbf-873c-1ef29bd4aab1" providerId="AD" clId="Web-{B9830EFB-6D01-A44E-88BC-746C3AF6A3E5}" dt="2020-05-21T11:16:19.948" v="2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del addSldLayout delSldLayout">
        <pc:chgData name="Adriana Dzik" userId="S::adriana.dzik@psp1.radom.pl::5f11bf45-0820-4cbf-873c-1ef29bd4aab1" providerId="AD" clId="Web-{B9830EFB-6D01-A44E-88BC-746C3AF6A3E5}" dt="2020-05-21T11:16:19.854" v="1"/>
        <pc:sldMasterMkLst>
          <pc:docMk/>
          <pc:sldMasterMk cId="3198653305" sldId="2147483673"/>
        </pc:sldMasterMkLst>
        <pc:sldLayoutChg chg="add del">
          <pc:chgData name="Adriana Dzik" userId="S::adriana.dzik@psp1.radom.pl::5f11bf45-0820-4cbf-873c-1ef29bd4aab1" providerId="AD" clId="Web-{B9830EFB-6D01-A44E-88BC-746C3AF6A3E5}" dt="2020-05-21T11:16:19.854" v="1"/>
          <pc:sldLayoutMkLst>
            <pc:docMk/>
            <pc:sldMasterMk cId="3198653305" sldId="2147483673"/>
            <pc:sldLayoutMk cId="212395491" sldId="2147483662"/>
          </pc:sldLayoutMkLst>
        </pc:sldLayoutChg>
        <pc:sldLayoutChg chg="add del">
          <pc:chgData name="Adriana Dzik" userId="S::adriana.dzik@psp1.radom.pl::5f11bf45-0820-4cbf-873c-1ef29bd4aab1" providerId="AD" clId="Web-{B9830EFB-6D01-A44E-88BC-746C3AF6A3E5}" dt="2020-05-21T11:16:19.854" v="1"/>
          <pc:sldLayoutMkLst>
            <pc:docMk/>
            <pc:sldMasterMk cId="3198653305" sldId="2147483673"/>
            <pc:sldLayoutMk cId="2307567869" sldId="2147483663"/>
          </pc:sldLayoutMkLst>
        </pc:sldLayoutChg>
        <pc:sldLayoutChg chg="add del">
          <pc:chgData name="Adriana Dzik" userId="S::adriana.dzik@psp1.radom.pl::5f11bf45-0820-4cbf-873c-1ef29bd4aab1" providerId="AD" clId="Web-{B9830EFB-6D01-A44E-88BC-746C3AF6A3E5}" dt="2020-05-21T11:16:19.854" v="1"/>
          <pc:sldLayoutMkLst>
            <pc:docMk/>
            <pc:sldMasterMk cId="3198653305" sldId="2147483673"/>
            <pc:sldLayoutMk cId="765182698" sldId="2147483664"/>
          </pc:sldLayoutMkLst>
        </pc:sldLayoutChg>
        <pc:sldLayoutChg chg="add del">
          <pc:chgData name="Adriana Dzik" userId="S::adriana.dzik@psp1.radom.pl::5f11bf45-0820-4cbf-873c-1ef29bd4aab1" providerId="AD" clId="Web-{B9830EFB-6D01-A44E-88BC-746C3AF6A3E5}" dt="2020-05-21T11:16:19.854" v="1"/>
          <pc:sldLayoutMkLst>
            <pc:docMk/>
            <pc:sldMasterMk cId="3198653305" sldId="2147483673"/>
            <pc:sldLayoutMk cId="300673859" sldId="2147483665"/>
          </pc:sldLayoutMkLst>
        </pc:sldLayoutChg>
        <pc:sldLayoutChg chg="add del">
          <pc:chgData name="Adriana Dzik" userId="S::adriana.dzik@psp1.radom.pl::5f11bf45-0820-4cbf-873c-1ef29bd4aab1" providerId="AD" clId="Web-{B9830EFB-6D01-A44E-88BC-746C3AF6A3E5}" dt="2020-05-21T11:16:19.854" v="1"/>
          <pc:sldLayoutMkLst>
            <pc:docMk/>
            <pc:sldMasterMk cId="3198653305" sldId="2147483673"/>
            <pc:sldLayoutMk cId="31801743" sldId="2147483666"/>
          </pc:sldLayoutMkLst>
        </pc:sldLayoutChg>
        <pc:sldLayoutChg chg="add del">
          <pc:chgData name="Adriana Dzik" userId="S::adriana.dzik@psp1.radom.pl::5f11bf45-0820-4cbf-873c-1ef29bd4aab1" providerId="AD" clId="Web-{B9830EFB-6D01-A44E-88BC-746C3AF6A3E5}" dt="2020-05-21T11:16:19.854" v="1"/>
          <pc:sldLayoutMkLst>
            <pc:docMk/>
            <pc:sldMasterMk cId="3198653305" sldId="2147483673"/>
            <pc:sldLayoutMk cId="2064886163" sldId="2147483667"/>
          </pc:sldLayoutMkLst>
        </pc:sldLayoutChg>
        <pc:sldLayoutChg chg="add del">
          <pc:chgData name="Adriana Dzik" userId="S::adriana.dzik@psp1.radom.pl::5f11bf45-0820-4cbf-873c-1ef29bd4aab1" providerId="AD" clId="Web-{B9830EFB-6D01-A44E-88BC-746C3AF6A3E5}" dt="2020-05-21T11:16:19.854" v="1"/>
          <pc:sldLayoutMkLst>
            <pc:docMk/>
            <pc:sldMasterMk cId="3198653305" sldId="2147483673"/>
            <pc:sldLayoutMk cId="2314377325" sldId="2147483668"/>
          </pc:sldLayoutMkLst>
        </pc:sldLayoutChg>
        <pc:sldLayoutChg chg="add del">
          <pc:chgData name="Adriana Dzik" userId="S::adriana.dzik@psp1.radom.pl::5f11bf45-0820-4cbf-873c-1ef29bd4aab1" providerId="AD" clId="Web-{B9830EFB-6D01-A44E-88BC-746C3AF6A3E5}" dt="2020-05-21T11:16:19.854" v="1"/>
          <pc:sldLayoutMkLst>
            <pc:docMk/>
            <pc:sldMasterMk cId="3198653305" sldId="2147483673"/>
            <pc:sldLayoutMk cId="1501866365" sldId="2147483669"/>
          </pc:sldLayoutMkLst>
        </pc:sldLayoutChg>
        <pc:sldLayoutChg chg="add del">
          <pc:chgData name="Adriana Dzik" userId="S::adriana.dzik@psp1.radom.pl::5f11bf45-0820-4cbf-873c-1ef29bd4aab1" providerId="AD" clId="Web-{B9830EFB-6D01-A44E-88BC-746C3AF6A3E5}" dt="2020-05-21T11:16:19.854" v="1"/>
          <pc:sldLayoutMkLst>
            <pc:docMk/>
            <pc:sldMasterMk cId="3198653305" sldId="2147483673"/>
            <pc:sldLayoutMk cId="2847425708" sldId="2147483670"/>
          </pc:sldLayoutMkLst>
        </pc:sldLayoutChg>
        <pc:sldLayoutChg chg="add del">
          <pc:chgData name="Adriana Dzik" userId="S::adriana.dzik@psp1.radom.pl::5f11bf45-0820-4cbf-873c-1ef29bd4aab1" providerId="AD" clId="Web-{B9830EFB-6D01-A44E-88BC-746C3AF6A3E5}" dt="2020-05-21T11:16:19.854" v="1"/>
          <pc:sldLayoutMkLst>
            <pc:docMk/>
            <pc:sldMasterMk cId="3198653305" sldId="2147483673"/>
            <pc:sldLayoutMk cId="1636504801" sldId="2147483671"/>
          </pc:sldLayoutMkLst>
        </pc:sldLayoutChg>
        <pc:sldLayoutChg chg="add del">
          <pc:chgData name="Adriana Dzik" userId="S::adriana.dzik@psp1.radom.pl::5f11bf45-0820-4cbf-873c-1ef29bd4aab1" providerId="AD" clId="Web-{B9830EFB-6D01-A44E-88BC-746C3AF6A3E5}" dt="2020-05-21T11:16:19.854" v="1"/>
          <pc:sldLayoutMkLst>
            <pc:docMk/>
            <pc:sldMasterMk cId="3198653305" sldId="2147483673"/>
            <pc:sldLayoutMk cId="1790128452" sldId="2147483672"/>
          </pc:sldLayoutMkLst>
        </pc:sldLayoutChg>
      </pc:sldMasterChg>
      <pc:sldMasterChg chg="add addSldLayout">
        <pc:chgData name="Adriana Dzik" userId="S::adriana.dzik@psp1.radom.pl::5f11bf45-0820-4cbf-873c-1ef29bd4aab1" providerId="AD" clId="Web-{B9830EFB-6D01-A44E-88BC-746C3AF6A3E5}" dt="2020-05-21T11:16:19.948" v="2"/>
        <pc:sldMasterMkLst>
          <pc:docMk/>
          <pc:sldMasterMk cId="1370799684" sldId="2147483700"/>
        </pc:sldMasterMkLst>
        <pc:sldLayoutChg chg="add">
          <pc:chgData name="Adriana Dzik" userId="S::adriana.dzik@psp1.radom.pl::5f11bf45-0820-4cbf-873c-1ef29bd4aab1" providerId="AD" clId="Web-{B9830EFB-6D01-A44E-88BC-746C3AF6A3E5}" dt="2020-05-21T11:16:19.948" v="2"/>
          <pc:sldLayoutMkLst>
            <pc:docMk/>
            <pc:sldMasterMk cId="1370799684" sldId="2147483700"/>
            <pc:sldLayoutMk cId="2420278899" sldId="2147483688"/>
          </pc:sldLayoutMkLst>
        </pc:sldLayoutChg>
        <pc:sldLayoutChg chg="add">
          <pc:chgData name="Adriana Dzik" userId="S::adriana.dzik@psp1.radom.pl::5f11bf45-0820-4cbf-873c-1ef29bd4aab1" providerId="AD" clId="Web-{B9830EFB-6D01-A44E-88BC-746C3AF6A3E5}" dt="2020-05-21T11:16:19.948" v="2"/>
          <pc:sldLayoutMkLst>
            <pc:docMk/>
            <pc:sldMasterMk cId="1370799684" sldId="2147483700"/>
            <pc:sldLayoutMk cId="1092084485" sldId="2147483689"/>
          </pc:sldLayoutMkLst>
        </pc:sldLayoutChg>
        <pc:sldLayoutChg chg="add">
          <pc:chgData name="Adriana Dzik" userId="S::adriana.dzik@psp1.radom.pl::5f11bf45-0820-4cbf-873c-1ef29bd4aab1" providerId="AD" clId="Web-{B9830EFB-6D01-A44E-88BC-746C3AF6A3E5}" dt="2020-05-21T11:16:19.948" v="2"/>
          <pc:sldLayoutMkLst>
            <pc:docMk/>
            <pc:sldMasterMk cId="1370799684" sldId="2147483700"/>
            <pc:sldLayoutMk cId="263679521" sldId="2147483690"/>
          </pc:sldLayoutMkLst>
        </pc:sldLayoutChg>
        <pc:sldLayoutChg chg="add">
          <pc:chgData name="Adriana Dzik" userId="S::adriana.dzik@psp1.radom.pl::5f11bf45-0820-4cbf-873c-1ef29bd4aab1" providerId="AD" clId="Web-{B9830EFB-6D01-A44E-88BC-746C3AF6A3E5}" dt="2020-05-21T11:16:19.948" v="2"/>
          <pc:sldLayoutMkLst>
            <pc:docMk/>
            <pc:sldMasterMk cId="1370799684" sldId="2147483700"/>
            <pc:sldLayoutMk cId="3681974425" sldId="2147483691"/>
          </pc:sldLayoutMkLst>
        </pc:sldLayoutChg>
        <pc:sldLayoutChg chg="add">
          <pc:chgData name="Adriana Dzik" userId="S::adriana.dzik@psp1.radom.pl::5f11bf45-0820-4cbf-873c-1ef29bd4aab1" providerId="AD" clId="Web-{B9830EFB-6D01-A44E-88BC-746C3AF6A3E5}" dt="2020-05-21T11:16:19.948" v="2"/>
          <pc:sldLayoutMkLst>
            <pc:docMk/>
            <pc:sldMasterMk cId="1370799684" sldId="2147483700"/>
            <pc:sldLayoutMk cId="3299432168" sldId="2147483692"/>
          </pc:sldLayoutMkLst>
        </pc:sldLayoutChg>
        <pc:sldLayoutChg chg="add">
          <pc:chgData name="Adriana Dzik" userId="S::adriana.dzik@psp1.radom.pl::5f11bf45-0820-4cbf-873c-1ef29bd4aab1" providerId="AD" clId="Web-{B9830EFB-6D01-A44E-88BC-746C3AF6A3E5}" dt="2020-05-21T11:16:19.948" v="2"/>
          <pc:sldLayoutMkLst>
            <pc:docMk/>
            <pc:sldMasterMk cId="1370799684" sldId="2147483700"/>
            <pc:sldLayoutMk cId="3121931117" sldId="2147483693"/>
          </pc:sldLayoutMkLst>
        </pc:sldLayoutChg>
        <pc:sldLayoutChg chg="add">
          <pc:chgData name="Adriana Dzik" userId="S::adriana.dzik@psp1.radom.pl::5f11bf45-0820-4cbf-873c-1ef29bd4aab1" providerId="AD" clId="Web-{B9830EFB-6D01-A44E-88BC-746C3AF6A3E5}" dt="2020-05-21T11:16:19.948" v="2"/>
          <pc:sldLayoutMkLst>
            <pc:docMk/>
            <pc:sldMasterMk cId="1370799684" sldId="2147483700"/>
            <pc:sldLayoutMk cId="2287737736" sldId="2147483694"/>
          </pc:sldLayoutMkLst>
        </pc:sldLayoutChg>
        <pc:sldLayoutChg chg="add">
          <pc:chgData name="Adriana Dzik" userId="S::adriana.dzik@psp1.radom.pl::5f11bf45-0820-4cbf-873c-1ef29bd4aab1" providerId="AD" clId="Web-{B9830EFB-6D01-A44E-88BC-746C3AF6A3E5}" dt="2020-05-21T11:16:19.948" v="2"/>
          <pc:sldLayoutMkLst>
            <pc:docMk/>
            <pc:sldMasterMk cId="1370799684" sldId="2147483700"/>
            <pc:sldLayoutMk cId="61057908" sldId="2147483695"/>
          </pc:sldLayoutMkLst>
        </pc:sldLayoutChg>
        <pc:sldLayoutChg chg="add">
          <pc:chgData name="Adriana Dzik" userId="S::adriana.dzik@psp1.radom.pl::5f11bf45-0820-4cbf-873c-1ef29bd4aab1" providerId="AD" clId="Web-{B9830EFB-6D01-A44E-88BC-746C3AF6A3E5}" dt="2020-05-21T11:16:19.948" v="2"/>
          <pc:sldLayoutMkLst>
            <pc:docMk/>
            <pc:sldMasterMk cId="1370799684" sldId="2147483700"/>
            <pc:sldLayoutMk cId="3727661268" sldId="2147483696"/>
          </pc:sldLayoutMkLst>
        </pc:sldLayoutChg>
        <pc:sldLayoutChg chg="add">
          <pc:chgData name="Adriana Dzik" userId="S::adriana.dzik@psp1.radom.pl::5f11bf45-0820-4cbf-873c-1ef29bd4aab1" providerId="AD" clId="Web-{B9830EFB-6D01-A44E-88BC-746C3AF6A3E5}" dt="2020-05-21T11:16:19.948" v="2"/>
          <pc:sldLayoutMkLst>
            <pc:docMk/>
            <pc:sldMasterMk cId="1370799684" sldId="2147483700"/>
            <pc:sldLayoutMk cId="1792473146" sldId="2147483697"/>
          </pc:sldLayoutMkLst>
        </pc:sldLayoutChg>
        <pc:sldLayoutChg chg="add">
          <pc:chgData name="Adriana Dzik" userId="S::adriana.dzik@psp1.radom.pl::5f11bf45-0820-4cbf-873c-1ef29bd4aab1" providerId="AD" clId="Web-{B9830EFB-6D01-A44E-88BC-746C3AF6A3E5}" dt="2020-05-21T11:16:19.948" v="2"/>
          <pc:sldLayoutMkLst>
            <pc:docMk/>
            <pc:sldMasterMk cId="1370799684" sldId="2147483700"/>
            <pc:sldLayoutMk cId="3497651462" sldId="2147483698"/>
          </pc:sldLayoutMkLst>
        </pc:sldLayoutChg>
        <pc:sldLayoutChg chg="add">
          <pc:chgData name="Adriana Dzik" userId="S::adriana.dzik@psp1.radom.pl::5f11bf45-0820-4cbf-873c-1ef29bd4aab1" providerId="AD" clId="Web-{B9830EFB-6D01-A44E-88BC-746C3AF6A3E5}" dt="2020-05-21T11:16:19.948" v="2"/>
          <pc:sldLayoutMkLst>
            <pc:docMk/>
            <pc:sldMasterMk cId="1370799684" sldId="2147483700"/>
            <pc:sldLayoutMk cId="1910155985" sldId="2147483699"/>
          </pc:sldLayoutMkLst>
        </pc:sldLayoutChg>
      </pc:sldMasterChg>
      <pc:sldMasterChg chg="add addSldLayout">
        <pc:chgData name="Adriana Dzik" userId="S::adriana.dzik@psp1.radom.pl::5f11bf45-0820-4cbf-873c-1ef29bd4aab1" providerId="AD" clId="Web-{B9830EFB-6D01-A44E-88BC-746C3AF6A3E5}" dt="2020-05-21T11:17:12.386" v="43"/>
        <pc:sldMasterMkLst>
          <pc:docMk/>
          <pc:sldMasterMk cId="3140612892" sldId="2147483701"/>
        </pc:sldMasterMkLst>
        <pc:sldLayoutChg chg="add">
          <pc:chgData name="Adriana Dzik" userId="S::adriana.dzik@psp1.radom.pl::5f11bf45-0820-4cbf-873c-1ef29bd4aab1" providerId="AD" clId="Web-{B9830EFB-6D01-A44E-88BC-746C3AF6A3E5}" dt="2020-05-21T11:17:12.386" v="43"/>
          <pc:sldLayoutMkLst>
            <pc:docMk/>
            <pc:sldMasterMk cId="3140612892" sldId="2147483701"/>
            <pc:sldLayoutMk cId="895274007" sldId="2147483702"/>
          </pc:sldLayoutMkLst>
        </pc:sldLayoutChg>
        <pc:sldLayoutChg chg="add">
          <pc:chgData name="Adriana Dzik" userId="S::adriana.dzik@psp1.radom.pl::5f11bf45-0820-4cbf-873c-1ef29bd4aab1" providerId="AD" clId="Web-{B9830EFB-6D01-A44E-88BC-746C3AF6A3E5}" dt="2020-05-21T11:17:12.386" v="43"/>
          <pc:sldLayoutMkLst>
            <pc:docMk/>
            <pc:sldMasterMk cId="3140612892" sldId="2147483701"/>
            <pc:sldLayoutMk cId="2646806593" sldId="2147483703"/>
          </pc:sldLayoutMkLst>
        </pc:sldLayoutChg>
        <pc:sldLayoutChg chg="add">
          <pc:chgData name="Adriana Dzik" userId="S::adriana.dzik@psp1.radom.pl::5f11bf45-0820-4cbf-873c-1ef29bd4aab1" providerId="AD" clId="Web-{B9830EFB-6D01-A44E-88BC-746C3AF6A3E5}" dt="2020-05-21T11:17:12.386" v="43"/>
          <pc:sldLayoutMkLst>
            <pc:docMk/>
            <pc:sldMasterMk cId="3140612892" sldId="2147483701"/>
            <pc:sldLayoutMk cId="2789724114" sldId="2147483704"/>
          </pc:sldLayoutMkLst>
        </pc:sldLayoutChg>
        <pc:sldLayoutChg chg="add">
          <pc:chgData name="Adriana Dzik" userId="S::adriana.dzik@psp1.radom.pl::5f11bf45-0820-4cbf-873c-1ef29bd4aab1" providerId="AD" clId="Web-{B9830EFB-6D01-A44E-88BC-746C3AF6A3E5}" dt="2020-05-21T11:17:12.386" v="43"/>
          <pc:sldLayoutMkLst>
            <pc:docMk/>
            <pc:sldMasterMk cId="3140612892" sldId="2147483701"/>
            <pc:sldLayoutMk cId="4256712455" sldId="2147483705"/>
          </pc:sldLayoutMkLst>
        </pc:sldLayoutChg>
        <pc:sldLayoutChg chg="add">
          <pc:chgData name="Adriana Dzik" userId="S::adriana.dzik@psp1.radom.pl::5f11bf45-0820-4cbf-873c-1ef29bd4aab1" providerId="AD" clId="Web-{B9830EFB-6D01-A44E-88BC-746C3AF6A3E5}" dt="2020-05-21T11:17:12.386" v="43"/>
          <pc:sldLayoutMkLst>
            <pc:docMk/>
            <pc:sldMasterMk cId="3140612892" sldId="2147483701"/>
            <pc:sldLayoutMk cId="664326531" sldId="2147483706"/>
          </pc:sldLayoutMkLst>
        </pc:sldLayoutChg>
        <pc:sldLayoutChg chg="add">
          <pc:chgData name="Adriana Dzik" userId="S::adriana.dzik@psp1.radom.pl::5f11bf45-0820-4cbf-873c-1ef29bd4aab1" providerId="AD" clId="Web-{B9830EFB-6D01-A44E-88BC-746C3AF6A3E5}" dt="2020-05-21T11:17:12.386" v="43"/>
          <pc:sldLayoutMkLst>
            <pc:docMk/>
            <pc:sldMasterMk cId="3140612892" sldId="2147483701"/>
            <pc:sldLayoutMk cId="2361078774" sldId="2147483707"/>
          </pc:sldLayoutMkLst>
        </pc:sldLayoutChg>
        <pc:sldLayoutChg chg="add">
          <pc:chgData name="Adriana Dzik" userId="S::adriana.dzik@psp1.radom.pl::5f11bf45-0820-4cbf-873c-1ef29bd4aab1" providerId="AD" clId="Web-{B9830EFB-6D01-A44E-88BC-746C3AF6A3E5}" dt="2020-05-21T11:17:12.386" v="43"/>
          <pc:sldLayoutMkLst>
            <pc:docMk/>
            <pc:sldMasterMk cId="3140612892" sldId="2147483701"/>
            <pc:sldLayoutMk cId="1294445016" sldId="2147483708"/>
          </pc:sldLayoutMkLst>
        </pc:sldLayoutChg>
        <pc:sldLayoutChg chg="add">
          <pc:chgData name="Adriana Dzik" userId="S::adriana.dzik@psp1.radom.pl::5f11bf45-0820-4cbf-873c-1ef29bd4aab1" providerId="AD" clId="Web-{B9830EFB-6D01-A44E-88BC-746C3AF6A3E5}" dt="2020-05-21T11:17:12.386" v="43"/>
          <pc:sldLayoutMkLst>
            <pc:docMk/>
            <pc:sldMasterMk cId="3140612892" sldId="2147483701"/>
            <pc:sldLayoutMk cId="4064483151" sldId="2147483709"/>
          </pc:sldLayoutMkLst>
        </pc:sldLayoutChg>
        <pc:sldLayoutChg chg="add">
          <pc:chgData name="Adriana Dzik" userId="S::adriana.dzik@psp1.radom.pl::5f11bf45-0820-4cbf-873c-1ef29bd4aab1" providerId="AD" clId="Web-{B9830EFB-6D01-A44E-88BC-746C3AF6A3E5}" dt="2020-05-21T11:17:12.386" v="43"/>
          <pc:sldLayoutMkLst>
            <pc:docMk/>
            <pc:sldMasterMk cId="3140612892" sldId="2147483701"/>
            <pc:sldLayoutMk cId="1429913091" sldId="2147483710"/>
          </pc:sldLayoutMkLst>
        </pc:sldLayoutChg>
        <pc:sldLayoutChg chg="add">
          <pc:chgData name="Adriana Dzik" userId="S::adriana.dzik@psp1.radom.pl::5f11bf45-0820-4cbf-873c-1ef29bd4aab1" providerId="AD" clId="Web-{B9830EFB-6D01-A44E-88BC-746C3AF6A3E5}" dt="2020-05-21T11:17:12.386" v="43"/>
          <pc:sldLayoutMkLst>
            <pc:docMk/>
            <pc:sldMasterMk cId="3140612892" sldId="2147483701"/>
            <pc:sldLayoutMk cId="2114866177" sldId="2147483711"/>
          </pc:sldLayoutMkLst>
        </pc:sldLayoutChg>
        <pc:sldLayoutChg chg="add">
          <pc:chgData name="Adriana Dzik" userId="S::adriana.dzik@psp1.radom.pl::5f11bf45-0820-4cbf-873c-1ef29bd4aab1" providerId="AD" clId="Web-{B9830EFB-6D01-A44E-88BC-746C3AF6A3E5}" dt="2020-05-21T11:17:12.386" v="43"/>
          <pc:sldLayoutMkLst>
            <pc:docMk/>
            <pc:sldMasterMk cId="3140612892" sldId="2147483701"/>
            <pc:sldLayoutMk cId="172268589" sldId="214748371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5/31/2020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27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6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8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7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61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73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51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55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78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31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8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06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9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74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32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3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24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1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2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7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4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5/31/2020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8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1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1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9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88" r:id="rId6"/>
    <p:sldLayoutId id="2147483693" r:id="rId7"/>
    <p:sldLayoutId id="2147483689" r:id="rId8"/>
    <p:sldLayoutId id="2147483690" r:id="rId9"/>
    <p:sldLayoutId id="2147483691" r:id="rId10"/>
    <p:sldLayoutId id="2147483692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147457-1911-4568-9711-27F220C6A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44CD100-6267-4E62-AA64-2182A3A6A1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3994606" cy="2212097"/>
          </a:xfrm>
        </p:spPr>
        <p:txBody>
          <a:bodyPr anchor="b">
            <a:normAutofit fontScale="90000"/>
          </a:bodyPr>
          <a:lstStyle/>
          <a:p>
            <a:r>
              <a:rPr lang="pl-PL" sz="4800" dirty="0"/>
              <a:t>DZIEŃ DZIECKA</a:t>
            </a:r>
            <a:br>
              <a:rPr lang="pl-PL" sz="4800" dirty="0"/>
            </a:br>
            <a:r>
              <a:rPr lang="pl-PL" sz="4800" dirty="0"/>
              <a:t>tradycje na świecie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77980" y="3622092"/>
            <a:ext cx="3980228" cy="26602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endParaRPr lang="pl-PL" sz="800"/>
          </a:p>
          <a:p>
            <a:pPr>
              <a:lnSpc>
                <a:spcPct val="100000"/>
              </a:lnSpc>
            </a:pPr>
            <a:r>
              <a:rPr lang="pl-PL" sz="1400" b="1" dirty="0">
                <a:ea typeface="+mn-lt"/>
                <a:cs typeface="+mn-lt"/>
              </a:rPr>
              <a:t>o już dzisiaj – Święto każdego z nas – Dzień Dziecka. Mi ten dzień kojarzy się głównie ze smakiem lodów i niezbyt wyrafinowanym wesołym miasteczkiem, rozstawianym w moim sąsiedztwie. Pamiętam, że w przedszkolu był to ostatni dzień zajęć, zaś w szkole, w tym dniu, zawsze chodziliśmy na wycieczki albo były zawody sportowe</a:t>
            </a:r>
            <a:endParaRPr lang="pl-PL" sz="1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B063FFF-9D5A-47A7-9973-D1F8084BD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962457" cy="861665"/>
          </a:xfrm>
        </p:spPr>
        <p:txBody>
          <a:bodyPr>
            <a:normAutofit/>
          </a:bodyPr>
          <a:lstStyle/>
          <a:p>
            <a:r>
              <a:rPr lang="pl-PL" sz="2000" b="1" dirty="0"/>
              <a:t>Nowa Zelandia – święto rodziny i miłości</a:t>
            </a:r>
            <a:endParaRPr lang="pl-PL" sz="2000"/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A9DEB560-9B2E-4B2F-9E0C-9BCF6DBE0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4906" y="3155830"/>
            <a:ext cx="3099816" cy="20665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ea typeface="+mn-lt"/>
                <a:cs typeface="+mn-lt"/>
              </a:rPr>
              <a:t>W Nowej Zelandii święto oparte jest na lokalnym Maori, który strzegł skarbów. Głównej ideą tego dnia jest to, aby w tym dniu świętować pokój i miłość.</a:t>
            </a:r>
            <a:endParaRPr lang="pl-PL" dirty="0"/>
          </a:p>
        </p:txBody>
      </p:sp>
      <p:pic>
        <p:nvPicPr>
          <p:cNvPr id="8" name="Obraz 8" descr="Obraz zawierający zewnętrzne, osoba, kobieta, stojące&#10;&#10;Opis wygenerowany przy bardzo wysokim poziomie pewności">
            <a:extLst>
              <a:ext uri="{FF2B5EF4-FFF2-40B4-BE49-F238E27FC236}">
                <a16:creationId xmlns:a16="http://schemas.microsoft.com/office/drawing/2014/main" xmlns="" id="{AA084F7A-0DD1-4404-9323-A2C4184A7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1452" y="1367319"/>
            <a:ext cx="6289914" cy="3990975"/>
          </a:xfrm>
        </p:spPr>
      </p:pic>
    </p:spTree>
    <p:extLst>
      <p:ext uri="{BB962C8B-B14F-4D97-AF65-F5344CB8AC3E}">
        <p14:creationId xmlns:p14="http://schemas.microsoft.com/office/powerpoint/2010/main" val="358763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5DF40726-9B19-4165-9C26-757D16E19E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223D7E1-B60B-4749-8D07-CFDD5453F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/>
              <a:t>Nigeria – rywalizujące ze sobą parady</a:t>
            </a:r>
            <a:endParaRPr lang="en-US" sz="3100"/>
          </a:p>
          <a:p>
            <a:pPr>
              <a:lnSpc>
                <a:spcPct val="90000"/>
              </a:lnSpc>
            </a:pPr>
            <a:endParaRPr lang="en-US" sz="310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5A16B227-E4C0-4040-9569-1104D126B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199" y="2055327"/>
            <a:ext cx="4571999" cy="377697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Tutaj święto obchodzone jest, podobnie jak w Polsce,  uczniowie biorą udział w paradach, część z nich konkuruje między sobą o nagrody.  Jednak organizacje międzynarodowe tworzą wspólne wydarzenia, które mają zjednoczyć dzieci z różnych rodzin i zapraszają dzieci, które nie mają możliwości korzystania z państwowego programu obchodów Dnia Dziecka. Celem takiego działania jest zmniejszenie wykluczenia.</a:t>
            </a:r>
          </a:p>
        </p:txBody>
      </p:sp>
      <p:pic>
        <p:nvPicPr>
          <p:cNvPr id="5" name="Obraz 5" descr="Obraz zawierający zewnętrzne, budynek, droga, osoby&#10;&#10;Opis wygenerowany przy bardzo wysokim poziomie pewności">
            <a:extLst>
              <a:ext uri="{FF2B5EF4-FFF2-40B4-BE49-F238E27FC236}">
                <a16:creationId xmlns:a16="http://schemas.microsoft.com/office/drawing/2014/main" xmlns="" id="{50A061A2-52E0-4424-B777-3D7AB9263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87" r="24696" b="-1"/>
          <a:stretch/>
        </p:blipFill>
        <p:spPr>
          <a:xfrm>
            <a:off x="6190488" y="566928"/>
            <a:ext cx="5157216" cy="528619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089CB41-F399-4AEB-980C-5BFB1049C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BFC967B-3DD6-463D-9DB9-6E4419AE0D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287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0288C6B4-AFC3-407F-A595-EFFD38D4CC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xmlns="" id="{CF236821-17FE-429B-8D2C-08E13A64EA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xmlns="" id="{C0BDBCD2-E081-43AB-9119-C55465E59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9F3BDB5-FB07-4496-AA8C-A1DE6026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/>
              <a:t>Paragwaj – upamiętnienie młodych żołnierzy</a:t>
            </a:r>
            <a:endParaRPr lang="en-US" sz="2600"/>
          </a:p>
          <a:p>
            <a:pPr>
              <a:lnSpc>
                <a:spcPct val="90000"/>
              </a:lnSpc>
            </a:pPr>
            <a:endParaRPr lang="en-US" sz="2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8E79BE4-34FE-485A-98A5-92CE8F7C4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365590F7-2665-4C7C-AE63-A80944C86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Paragwaj – idziemy do Ameryki Południowej i kończymy naszą podróż po wszystkich kontynentach, tutaj w dniu dziecka upamiętnia się 3,500 dzieci, w wieku od 6 do 15 lat, które poległy dzielnie walcząc w obronie swojego państwa przeciwko 20,000 żołnierzy chcących okupić Paragwaj</a:t>
            </a:r>
          </a:p>
        </p:txBody>
      </p:sp>
      <p:pic>
        <p:nvPicPr>
          <p:cNvPr id="5" name="Obraz 5" descr="Obraz zawierający zewnętrzne, stół, duży, osoby&#10;&#10;Opis wygenerowany przy bardzo wysokim poziomie pewności">
            <a:extLst>
              <a:ext uri="{FF2B5EF4-FFF2-40B4-BE49-F238E27FC236}">
                <a16:creationId xmlns:a16="http://schemas.microsoft.com/office/drawing/2014/main" xmlns="" id="{28A24AFC-28ED-4842-A636-7A9B02611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1184" y="1184496"/>
            <a:ext cx="6922008" cy="458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92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FCE83C1-E5D3-4F5B-B7B0-B9A8E29F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746645"/>
            <a:ext cx="9828419" cy="14655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9600" b="1" dirty="0"/>
              <a:t>Podsumowanie</a:t>
            </a:r>
            <a:endParaRPr lang="pl-PL" dirty="0"/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DE7EEA2-A032-4F8A-8649-1F56B5D0F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D3EB5E3C-C0F2-472E-B371-47AA2EE46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FF70319D-93BB-4760-B5D3-6E3AC47E0FBE}"/>
              </a:ext>
            </a:extLst>
          </p:cNvPr>
          <p:cNvSpPr txBox="1"/>
          <p:nvPr/>
        </p:nvSpPr>
        <p:spPr>
          <a:xfrm>
            <a:off x="324929" y="3200400"/>
            <a:ext cx="11211463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solidFill>
                  <a:srgbClr val="222222"/>
                </a:solidFill>
                <a:latin typeface="Open Sans"/>
              </a:rPr>
              <a:t>Starałam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się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 Wam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pokazać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najbardziej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oryginalne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formy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spędzania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Dnia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Dziecka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na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różnych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kontynentach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.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Część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 z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nich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 jest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zbliżona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 do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naszego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święta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,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część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 z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kolei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 to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tradycyjnie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upamiętnianie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ważnych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dat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dla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danego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kraju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.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Chciałabym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kiedyś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 w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trakcie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 „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wywczasu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”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przeżyć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dzień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dziecka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 w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innym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kraju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,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może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kiedyś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 mi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się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 to </a:t>
            </a:r>
            <a:r>
              <a:rPr lang="en-US" sz="3200" dirty="0" err="1">
                <a:solidFill>
                  <a:srgbClr val="222222"/>
                </a:solidFill>
                <a:latin typeface="Open Sans"/>
              </a:rPr>
              <a:t>uda</a:t>
            </a:r>
            <a:r>
              <a:rPr lang="en-US" sz="3200" dirty="0">
                <a:solidFill>
                  <a:srgbClr val="222222"/>
                </a:solidFill>
                <a:latin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6311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xmlns="" id="{9C45F024-2468-4D8A-9E11-BB2B1E0A3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ED0410F-7102-421B-B266-50A9F61C3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900"/>
              <a:t>Wszystkim dzieciom, zarówno tym małym jak i tym dużym, z okazji Dnia Dziecka życzymy uśmiechu od ucha do ucha, mnóstwa okazji do beztroskiej zabawy, wspaniałych przyjaciół oraz wyjątkowych prezentów!</a:t>
            </a:r>
            <a:br>
              <a:rPr lang="en-US" sz="2900"/>
            </a:br>
            <a:r>
              <a:rPr lang="en-US" sz="2900"/>
              <a:t>Życzy samorząd uczniowski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61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F94AA2BD-2E3F-4B1D-8127-5744B8115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62A8B17-CCF5-4723-9157-511ED32CE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/>
              <a:t>FAKT 1 – Dzień dziecka nie zawsze obchodzony jest 1 czerwca</a:t>
            </a: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BD02261-2DC8-4AA8-9E16-7751AE892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D752CF2-2291-40B5-B462-C17B174C1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7D3B3772-447E-4980-8B88-174D5C8D4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Mimo, że dzień dziecka świętowany jest międzynarodowo, nie w każdym kraju przypada na tą samą datę. W Polsce, Niemczech i Chinach świętujemy go 1 czerwca. Z kolei w Japonii i Korei Południowej  dzieci i rodzice celebrują go 5 maja. We Francji, Indiach i Kanadzie dzień dziecka przypada na 20 listopada i to właśnie ten dzień jest obchodzony przez Unicef, jako dzień dziecka. Pozostałe kraje obchodzą dzień dziecka w indywidualnych terminach.</a:t>
            </a:r>
          </a:p>
        </p:txBody>
      </p:sp>
      <p:pic>
        <p:nvPicPr>
          <p:cNvPr id="5" name="Obraz 5" descr="Obraz zawierający budynek, osoba, zewnętrzne, cegła&#10;&#10;Opis wygenerowany przy bardzo wysokim poziomie pewności">
            <a:extLst>
              <a:ext uri="{FF2B5EF4-FFF2-40B4-BE49-F238E27FC236}">
                <a16:creationId xmlns:a16="http://schemas.microsoft.com/office/drawing/2014/main" xmlns="" id="{4107D720-FC68-4535-8432-CA569D573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998" r="-1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5018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69A38EBA-6E97-44A4-B4B8-D9FB5D33F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DA7A020-501D-4538-B50C-0B0D9AE74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502858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/>
              <a:t>FAKT 2 – Co kraj to obyczaj – dzień dziecka ma różne przesłanie</a:t>
            </a: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3AE4636-AEEC-45D6-84D4-7AC2DA48E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D9CE0F4-2EB2-4F1F-8AAC-DB3571D9F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1B76B3CC-0365-4B3C-8059-F63EC37DF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80" y="2684095"/>
            <a:ext cx="4474104" cy="41110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„</a:t>
            </a:r>
            <a:r>
              <a:rPr lang="en-US" sz="1600" b="1" dirty="0" err="1"/>
              <a:t>Biała</a:t>
            </a:r>
            <a:r>
              <a:rPr lang="en-US" sz="1600" b="1" dirty="0"/>
              <a:t> </a:t>
            </a:r>
            <a:r>
              <a:rPr lang="en-US" sz="1600" b="1" dirty="0" err="1"/>
              <a:t>niedziela</a:t>
            </a:r>
            <a:r>
              <a:rPr lang="en-US" sz="1600" b="1" dirty="0"/>
              <a:t>”</a:t>
            </a:r>
            <a:r>
              <a:rPr lang="en-US" sz="1600" dirty="0"/>
              <a:t> –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wyspach</a:t>
            </a:r>
            <a:r>
              <a:rPr lang="en-US" sz="1600" dirty="0"/>
              <a:t> </a:t>
            </a:r>
            <a:r>
              <a:rPr lang="en-US" sz="1600" dirty="0" err="1"/>
              <a:t>Oceanii</a:t>
            </a:r>
            <a:r>
              <a:rPr lang="en-US" sz="1600" dirty="0"/>
              <a:t> </a:t>
            </a:r>
            <a:r>
              <a:rPr lang="en-US" sz="1600" dirty="0" err="1"/>
              <a:t>dzieci</a:t>
            </a:r>
            <a:r>
              <a:rPr lang="en-US" sz="1600" dirty="0"/>
              <a:t> </a:t>
            </a:r>
            <a:r>
              <a:rPr lang="en-US" sz="1600" dirty="0" err="1"/>
              <a:t>ubierane</a:t>
            </a:r>
            <a:r>
              <a:rPr lang="en-US" sz="1600" dirty="0"/>
              <a:t> </a:t>
            </a:r>
            <a:r>
              <a:rPr lang="en-US" sz="1600" dirty="0" err="1"/>
              <a:t>są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biało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udają</a:t>
            </a:r>
            <a:r>
              <a:rPr lang="en-US" sz="1600" dirty="0"/>
              <a:t> </a:t>
            </a:r>
            <a:r>
              <a:rPr lang="en-US" sz="1600" dirty="0" err="1"/>
              <a:t>się</a:t>
            </a:r>
            <a:r>
              <a:rPr lang="en-US" sz="1600" dirty="0"/>
              <a:t> z </a:t>
            </a:r>
            <a:r>
              <a:rPr lang="en-US" sz="1600" dirty="0" err="1"/>
              <a:t>rodzicami</a:t>
            </a:r>
            <a:r>
              <a:rPr lang="en-US" sz="1600" dirty="0"/>
              <a:t> do </a:t>
            </a:r>
            <a:r>
              <a:rPr lang="en-US" sz="1600" dirty="0" err="1"/>
              <a:t>kościoła</a:t>
            </a:r>
            <a:r>
              <a:rPr lang="en-US" sz="1600" dirty="0"/>
              <a:t>.</a:t>
            </a:r>
          </a:p>
          <a:p>
            <a:pPr marL="28575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„</a:t>
            </a:r>
            <a:r>
              <a:rPr lang="en-US" sz="1600" b="1" dirty="0" err="1"/>
              <a:t>Szacunek</a:t>
            </a:r>
            <a:r>
              <a:rPr lang="en-US" sz="1600" b="1" dirty="0"/>
              <a:t> </a:t>
            </a:r>
            <a:r>
              <a:rPr lang="en-US" sz="1600" b="1" dirty="0" err="1"/>
              <a:t>dla</a:t>
            </a:r>
            <a:r>
              <a:rPr lang="en-US" sz="1600" b="1" dirty="0"/>
              <a:t> </a:t>
            </a:r>
            <a:r>
              <a:rPr lang="en-US" sz="1600" b="1" dirty="0" err="1"/>
              <a:t>dzieci</a:t>
            </a:r>
            <a:r>
              <a:rPr lang="en-US" sz="1600" b="1" dirty="0"/>
              <a:t>”</a:t>
            </a:r>
            <a:r>
              <a:rPr lang="en-US" sz="1600" dirty="0"/>
              <a:t> – to z </a:t>
            </a:r>
            <a:r>
              <a:rPr lang="en-US" sz="1600" dirty="0" err="1"/>
              <a:t>kolei</a:t>
            </a:r>
            <a:r>
              <a:rPr lang="en-US" sz="1600" dirty="0"/>
              <a:t> </a:t>
            </a:r>
            <a:r>
              <a:rPr lang="en-US" sz="1600" dirty="0" err="1"/>
              <a:t>główny</a:t>
            </a:r>
            <a:r>
              <a:rPr lang="en-US" sz="1600" dirty="0"/>
              <a:t> </a:t>
            </a:r>
            <a:r>
              <a:rPr lang="en-US" sz="1600" dirty="0" err="1"/>
              <a:t>motyw</a:t>
            </a:r>
            <a:r>
              <a:rPr lang="en-US" sz="1600" dirty="0"/>
              <a:t> do </a:t>
            </a:r>
            <a:r>
              <a:rPr lang="en-US" sz="1600" dirty="0" err="1"/>
              <a:t>świętowania</a:t>
            </a:r>
            <a:r>
              <a:rPr lang="en-US" sz="1600" dirty="0"/>
              <a:t> w </a:t>
            </a:r>
            <a:r>
              <a:rPr lang="en-US" sz="1600" dirty="0" err="1"/>
              <a:t>Kanadzie</a:t>
            </a:r>
            <a:r>
              <a:rPr lang="en-US" sz="1600" dirty="0"/>
              <a:t>, Korei </a:t>
            </a:r>
            <a:r>
              <a:rPr lang="en-US" sz="1600" dirty="0" err="1"/>
              <a:t>Południowej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Japonii</a:t>
            </a:r>
            <a:r>
              <a:rPr lang="en-US" sz="1600" dirty="0"/>
              <a:t>.</a:t>
            </a:r>
          </a:p>
          <a:p>
            <a:pPr marL="28575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„</a:t>
            </a:r>
            <a:r>
              <a:rPr lang="en-US" sz="1600" b="1" dirty="0" err="1"/>
              <a:t>Dzieci</a:t>
            </a:r>
            <a:r>
              <a:rPr lang="en-US" sz="1600" b="1" dirty="0"/>
              <a:t> </a:t>
            </a:r>
            <a:r>
              <a:rPr lang="en-US" sz="1600" b="1" dirty="0" err="1"/>
              <a:t>jako</a:t>
            </a:r>
            <a:r>
              <a:rPr lang="en-US" sz="1600" b="1" dirty="0"/>
              <a:t> </a:t>
            </a:r>
            <a:r>
              <a:rPr lang="en-US" sz="1600" b="1" dirty="0" err="1"/>
              <a:t>nasza</a:t>
            </a:r>
            <a:r>
              <a:rPr lang="en-US" sz="1600" b="1" dirty="0"/>
              <a:t> </a:t>
            </a:r>
            <a:r>
              <a:rPr lang="en-US" sz="1600" b="1" dirty="0" err="1"/>
              <a:t>nadzieja</a:t>
            </a:r>
            <a:r>
              <a:rPr lang="en-US" sz="1600" b="1" dirty="0"/>
              <a:t>”</a:t>
            </a:r>
            <a:r>
              <a:rPr lang="en-US" sz="1600" dirty="0"/>
              <a:t> – pod </a:t>
            </a:r>
            <a:r>
              <a:rPr lang="en-US" sz="1600" dirty="0" err="1"/>
              <a:t>tym</a:t>
            </a:r>
            <a:r>
              <a:rPr lang="en-US" sz="1600" dirty="0"/>
              <a:t> </a:t>
            </a:r>
            <a:r>
              <a:rPr lang="en-US" sz="1600" dirty="0" err="1"/>
              <a:t>hasłem</a:t>
            </a:r>
            <a:r>
              <a:rPr lang="en-US" sz="1600" dirty="0"/>
              <a:t> </a:t>
            </a:r>
            <a:r>
              <a:rPr lang="en-US" sz="1600" dirty="0" err="1"/>
              <a:t>celebrują</a:t>
            </a:r>
            <a:r>
              <a:rPr lang="en-US" sz="1600" dirty="0"/>
              <a:t> </a:t>
            </a:r>
            <a:r>
              <a:rPr lang="en-US" sz="1600" dirty="0" err="1"/>
              <a:t>Amerykanie</a:t>
            </a:r>
            <a:r>
              <a:rPr lang="en-US" sz="1600" dirty="0"/>
              <a:t> </a:t>
            </a:r>
            <a:r>
              <a:rPr lang="en-US" sz="1600" dirty="0" err="1"/>
              <a:t>oraz</a:t>
            </a:r>
            <a:r>
              <a:rPr lang="en-US" sz="1600" dirty="0"/>
              <a:t> </a:t>
            </a:r>
            <a:r>
              <a:rPr lang="en-US" sz="1600" dirty="0" err="1"/>
              <a:t>Turkowie</a:t>
            </a:r>
            <a:r>
              <a:rPr lang="en-US" sz="1600" dirty="0"/>
              <a:t>.</a:t>
            </a:r>
          </a:p>
          <a:p>
            <a:pPr marL="28575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„</a:t>
            </a:r>
            <a:r>
              <a:rPr lang="en-US" sz="1600" b="1" dirty="0" err="1"/>
              <a:t>Więź</a:t>
            </a:r>
            <a:r>
              <a:rPr lang="en-US" sz="1600" b="1" dirty="0"/>
              <a:t> </a:t>
            </a:r>
            <a:r>
              <a:rPr lang="en-US" sz="1600" b="1" dirty="0" err="1"/>
              <a:t>rodzice-dzieci</a:t>
            </a:r>
            <a:r>
              <a:rPr lang="en-US" sz="1600" b="1" dirty="0"/>
              <a:t>”</a:t>
            </a:r>
            <a:r>
              <a:rPr lang="en-US" sz="1600" dirty="0"/>
              <a:t> – to </a:t>
            </a:r>
            <a:r>
              <a:rPr lang="en-US" sz="1600" dirty="0" err="1"/>
              <a:t>główny</a:t>
            </a:r>
            <a:r>
              <a:rPr lang="en-US" sz="1600" dirty="0"/>
              <a:t> </a:t>
            </a:r>
            <a:r>
              <a:rPr lang="en-US" sz="1600" dirty="0" err="1"/>
              <a:t>powód</a:t>
            </a:r>
            <a:r>
              <a:rPr lang="en-US" sz="1600" dirty="0"/>
              <a:t> </a:t>
            </a:r>
            <a:r>
              <a:rPr lang="en-US" sz="1600" dirty="0" err="1"/>
              <a:t>obchodzenia</a:t>
            </a:r>
            <a:r>
              <a:rPr lang="en-US" sz="1600" dirty="0"/>
              <a:t> </a:t>
            </a:r>
            <a:r>
              <a:rPr lang="en-US" sz="1600" dirty="0" err="1"/>
              <a:t>tego</a:t>
            </a:r>
            <a:r>
              <a:rPr lang="en-US" sz="1600" dirty="0"/>
              <a:t> </a:t>
            </a:r>
            <a:r>
              <a:rPr lang="en-US" sz="1600" dirty="0" err="1"/>
              <a:t>dnia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Tajwanie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w Chile.</a:t>
            </a:r>
          </a:p>
          <a:p>
            <a:pPr marL="28575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„</a:t>
            </a:r>
            <a:r>
              <a:rPr lang="en-US" sz="1600" b="1" dirty="0" err="1"/>
              <a:t>Prawa</a:t>
            </a:r>
            <a:r>
              <a:rPr lang="en-US" sz="1600" b="1" dirty="0"/>
              <a:t> </a:t>
            </a:r>
            <a:r>
              <a:rPr lang="en-US" sz="1600" b="1" dirty="0" err="1"/>
              <a:t>dzieci</a:t>
            </a:r>
            <a:r>
              <a:rPr lang="en-US" sz="1600" b="1" dirty="0"/>
              <a:t>”</a:t>
            </a:r>
            <a:r>
              <a:rPr lang="en-US" sz="1600" dirty="0"/>
              <a:t> – pod </a:t>
            </a:r>
            <a:r>
              <a:rPr lang="en-US" sz="1600" dirty="0" err="1"/>
              <a:t>tym</a:t>
            </a:r>
            <a:r>
              <a:rPr lang="en-US" sz="1600" dirty="0"/>
              <a:t> </a:t>
            </a:r>
            <a:r>
              <a:rPr lang="en-US" sz="1600" dirty="0" err="1"/>
              <a:t>hasłami</a:t>
            </a:r>
            <a:r>
              <a:rPr lang="en-US" sz="1600" dirty="0"/>
              <a:t> </a:t>
            </a:r>
            <a:r>
              <a:rPr lang="en-US" sz="1600" dirty="0" err="1"/>
              <a:t>świętuję</a:t>
            </a:r>
            <a:r>
              <a:rPr lang="en-US" sz="1600" dirty="0"/>
              <a:t> </a:t>
            </a:r>
            <a:r>
              <a:rPr lang="en-US" sz="1600" dirty="0" err="1"/>
              <a:t>się</a:t>
            </a:r>
            <a:r>
              <a:rPr lang="en-US" sz="1600" dirty="0"/>
              <a:t> w RPA </a:t>
            </a:r>
            <a:r>
              <a:rPr lang="en-US" sz="1600" dirty="0" err="1"/>
              <a:t>oraz</a:t>
            </a:r>
            <a:r>
              <a:rPr lang="en-US" sz="1600" dirty="0"/>
              <a:t> </a:t>
            </a:r>
            <a:r>
              <a:rPr lang="en-US" sz="1600" dirty="0" err="1"/>
              <a:t>Indiach</a:t>
            </a:r>
            <a:r>
              <a:rPr lang="en-US" sz="1600" dirty="0"/>
              <a:t>.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/>
          </a:p>
        </p:txBody>
      </p:sp>
      <p:pic>
        <p:nvPicPr>
          <p:cNvPr id="5" name="Obraz 5" descr="Obraz zawierający zewnętrzne, woda, sport, osoba&#10;&#10;Opis wygenerowany przy bardzo wysokim poziomie pewności">
            <a:extLst>
              <a:ext uri="{FF2B5EF4-FFF2-40B4-BE49-F238E27FC236}">
                <a16:creationId xmlns:a16="http://schemas.microsoft.com/office/drawing/2014/main" xmlns="" id="{210B11FE-A0F1-4A34-9981-972FA616F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99" r="9048"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10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84ECDE7A-6944-466D-8FFE-149A29BA6B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B3420082-9415-44EC-802E-C77D71D59C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55A52C45-1FCB-4636-A80F-2849B8226C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3DF8862-9987-4796-A491-3C5EFF5ED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/>
              <a:t>FAKT 3 – Dzień dziecka to nie tylko życzenia i prezenty</a:t>
            </a:r>
            <a:endParaRPr lang="en-US" sz="3700"/>
          </a:p>
          <a:p>
            <a:pPr>
              <a:lnSpc>
                <a:spcPct val="90000"/>
              </a:lnSpc>
            </a:pPr>
            <a:endParaRPr lang="en-US" sz="37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68EB4DD-3704-43AD-92B3-C4E0C6EA9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5" descr="Obraz zawierający okno, siedzi, łóżko, uśmiech&#10;&#10;Opis wygenerowany przy bardzo wysokim poziomie pewności">
            <a:extLst>
              <a:ext uri="{FF2B5EF4-FFF2-40B4-BE49-F238E27FC236}">
                <a16:creationId xmlns:a16="http://schemas.microsoft.com/office/drawing/2014/main" xmlns="" id="{4967D959-C9DB-4C99-9617-E34A18A44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7" r="6824" b="-1"/>
          <a:stretch/>
        </p:blipFill>
        <p:spPr>
          <a:xfrm>
            <a:off x="908304" y="2478024"/>
            <a:ext cx="6009855" cy="3694176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9CCD8691-82B0-4CD6-A80F-03C046157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1453" y="2478024"/>
            <a:ext cx="3872243" cy="3694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We wszystkich krajach dzieci dostają życzenia od swoich rodziców, w części są dodatkowo prezenty. Poniżej zestawiliśmy różne kraje, w których Święto Dziecka obchodzone jest nieco inaczej niż w Polsce oraz miejsca gdzie Święto Dziecka służy do upamiętnienia ważnego wydarzenia.</a:t>
            </a:r>
          </a:p>
        </p:txBody>
      </p:sp>
    </p:spTree>
    <p:extLst>
      <p:ext uri="{BB962C8B-B14F-4D97-AF65-F5344CB8AC3E}">
        <p14:creationId xmlns:p14="http://schemas.microsoft.com/office/powerpoint/2010/main" val="1383777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F94AA2BD-2E3F-4B1D-8127-5744B8115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198F18C-BD7D-49FE-9F72-C3704578C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/>
              <a:t>Indie – kolorowe mundurki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BD02261-2DC8-4AA8-9E16-7751AE892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D752CF2-2291-40B5-B462-C17B174C1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3ED9DBB-94CC-4883-9787-9B047E87A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W Indiach obchodzi się urodziny Jawaharlal Nehru, pierwszego premiera Indii, który ustanowił Dzień Dziecka. W związku ze świętem, dzieci nie muszą zakładać do szkoły mundurków i mogą przyjść ubrane na kolorowo. Dodatkowo do wybranego przez dziecko stroju, przypinana jest róża, którą dziecko może przekazać dalej</a:t>
            </a:r>
          </a:p>
        </p:txBody>
      </p:sp>
      <p:pic>
        <p:nvPicPr>
          <p:cNvPr id="5" name="Obraz 5" descr="Obraz zawierający osoba, dziecko, zewnętrzne, grupa&#10;&#10;Opis wygenerowany przy bardzo wysokim poziomie pewności">
            <a:extLst>
              <a:ext uri="{FF2B5EF4-FFF2-40B4-BE49-F238E27FC236}">
                <a16:creationId xmlns:a16="http://schemas.microsoft.com/office/drawing/2014/main" xmlns="" id="{216E4B97-8D61-40FA-973F-9F395F1DD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15" r="1600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513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1ECAB1E8-8195-4748-BE71-FF806D8689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57F6BDD4-E066-4008-8011-6CC31AEB4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CB43AFF-5891-4764-A50E-EFE6F86F7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2215072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/>
              <a:t>Chiny – wolne od szkoły</a:t>
            </a: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711A8FB-68FC-45FC-B01E-38F809E2D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A865FE3-5FC9-4049-87CF-30019C46C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F5D7A852-1B4A-4BF4-A79D-C0880429F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492" y="3523718"/>
            <a:ext cx="3410712" cy="342504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W Chinach w tym dniu dzieci mają wolne od szkoły, a osoby poniżej 14 roku życia mogą liczyć nawet na prezent od władz.</a:t>
            </a:r>
          </a:p>
        </p:txBody>
      </p:sp>
      <p:pic>
        <p:nvPicPr>
          <p:cNvPr id="5" name="Obraz 5" descr="Obraz zawierający zewnętrzne, osoba, droga, dziecko&#10;&#10;Opis wygenerowany przy bardzo wysokim poziomie pewności">
            <a:extLst>
              <a:ext uri="{FF2B5EF4-FFF2-40B4-BE49-F238E27FC236}">
                <a16:creationId xmlns:a16="http://schemas.microsoft.com/office/drawing/2014/main" xmlns="" id="{FE788936-31B6-43A3-A082-9FD737C0F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682" r="5699" b="-1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0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5C9B446A-6343-4E56-90BA-061E4DDF0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xmlns="" id="{3EC72A1B-03D3-499C-B4BF-AC68EEC22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xmlns="" id="{216322C2-3CF0-4D33-BF90-3F384CF6D2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FE92B2-E5DB-430F-BBA4-A6BAD4D4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/>
              <a:t>Japonia – podział na płeć</a:t>
            </a: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C14FAE3B-1588-4674-ADE7-EB1734B09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4186528" cy="43143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Japonia</a:t>
            </a:r>
            <a:r>
              <a:rPr lang="en-US" sz="1600" dirty="0"/>
              <a:t> </a:t>
            </a:r>
            <a:r>
              <a:rPr lang="en-US" sz="1600" dirty="0" err="1"/>
              <a:t>świętuje</a:t>
            </a:r>
            <a:r>
              <a:rPr lang="en-US" sz="1600" dirty="0"/>
              <a:t> </a:t>
            </a:r>
            <a:r>
              <a:rPr lang="en-US" sz="1600" dirty="0" err="1"/>
              <a:t>Dzień</a:t>
            </a:r>
            <a:r>
              <a:rPr lang="en-US" sz="1600" dirty="0"/>
              <a:t> </a:t>
            </a:r>
            <a:r>
              <a:rPr lang="en-US" sz="1600" dirty="0" err="1"/>
              <a:t>Dziecka</a:t>
            </a:r>
            <a:r>
              <a:rPr lang="en-US" sz="1600" dirty="0"/>
              <a:t> 2 </a:t>
            </a:r>
            <a:r>
              <a:rPr lang="en-US" sz="1600" dirty="0" err="1"/>
              <a:t>razy</a:t>
            </a:r>
            <a:r>
              <a:rPr lang="en-US" sz="1600" dirty="0"/>
              <a:t> w </a:t>
            </a:r>
            <a:r>
              <a:rPr lang="en-US" sz="1600" dirty="0" err="1"/>
              <a:t>roku</a:t>
            </a:r>
            <a:r>
              <a:rPr lang="en-US" sz="1600" dirty="0"/>
              <a:t>, a to za </a:t>
            </a:r>
            <a:r>
              <a:rPr lang="en-US" sz="1600" dirty="0" err="1"/>
              <a:t>sprawą</a:t>
            </a:r>
            <a:r>
              <a:rPr lang="en-US" sz="1600" dirty="0"/>
              <a:t> </a:t>
            </a:r>
            <a:r>
              <a:rPr lang="en-US" sz="1600" dirty="0" err="1"/>
              <a:t>podziału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płeć</a:t>
            </a:r>
            <a:r>
              <a:rPr lang="en-US" sz="1600" dirty="0"/>
              <a:t>. </a:t>
            </a:r>
            <a:r>
              <a:rPr lang="en-US" sz="1600" dirty="0" err="1"/>
              <a:t>Dziewczynki</a:t>
            </a:r>
            <a:r>
              <a:rPr lang="en-US" sz="1600" dirty="0"/>
              <a:t> </a:t>
            </a:r>
            <a:r>
              <a:rPr lang="en-US" sz="1600" dirty="0" err="1"/>
              <a:t>mają</a:t>
            </a:r>
            <a:r>
              <a:rPr lang="en-US" sz="1600" dirty="0"/>
              <a:t> </a:t>
            </a:r>
            <a:r>
              <a:rPr lang="en-US" sz="1600" dirty="0" err="1"/>
              <a:t>swój</a:t>
            </a:r>
            <a:r>
              <a:rPr lang="en-US" sz="1600" dirty="0"/>
              <a:t> </a:t>
            </a:r>
            <a:r>
              <a:rPr lang="en-US" sz="1600" dirty="0" err="1"/>
              <a:t>dzień</a:t>
            </a:r>
            <a:r>
              <a:rPr lang="en-US" sz="1600" dirty="0"/>
              <a:t> w </a:t>
            </a:r>
            <a:r>
              <a:rPr lang="en-US" sz="1600" dirty="0" err="1"/>
              <a:t>marcu</a:t>
            </a:r>
            <a:r>
              <a:rPr lang="en-US" sz="1600" dirty="0"/>
              <a:t> (3.03), a </a:t>
            </a:r>
            <a:r>
              <a:rPr lang="en-US" sz="1600" dirty="0" err="1"/>
              <a:t>chłopcy</a:t>
            </a:r>
            <a:r>
              <a:rPr lang="en-US" sz="1600" dirty="0"/>
              <a:t> w </a:t>
            </a:r>
            <a:r>
              <a:rPr lang="en-US" sz="1600" dirty="0" err="1"/>
              <a:t>maju</a:t>
            </a:r>
            <a:r>
              <a:rPr lang="en-US" sz="1600" dirty="0"/>
              <a:t> (5.05). Jest to </a:t>
            </a:r>
            <a:r>
              <a:rPr lang="en-US" sz="1600" dirty="0" err="1"/>
              <a:t>oparte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 </a:t>
            </a:r>
            <a:r>
              <a:rPr lang="en-US" sz="1600" dirty="0" err="1"/>
              <a:t>długoletniej</a:t>
            </a:r>
            <a:r>
              <a:rPr lang="en-US" sz="1600" dirty="0"/>
              <a:t> </a:t>
            </a:r>
            <a:r>
              <a:rPr lang="en-US" sz="1600" dirty="0" err="1"/>
              <a:t>tradycji</a:t>
            </a:r>
            <a:r>
              <a:rPr lang="en-US" sz="1600" dirty="0"/>
              <a:t> </a:t>
            </a:r>
            <a:r>
              <a:rPr lang="en-US" sz="1600" dirty="0" err="1"/>
              <a:t>pochodzącej</a:t>
            </a:r>
            <a:r>
              <a:rPr lang="en-US" sz="1600" dirty="0"/>
              <a:t> </a:t>
            </a:r>
            <a:r>
              <a:rPr lang="en-US" sz="1600" dirty="0" err="1"/>
              <a:t>aż</a:t>
            </a:r>
            <a:r>
              <a:rPr lang="en-US" sz="1600" dirty="0"/>
              <a:t> z VIII </a:t>
            </a:r>
            <a:r>
              <a:rPr lang="en-US" sz="1600" dirty="0" err="1"/>
              <a:t>wieku</a:t>
            </a:r>
            <a:r>
              <a:rPr lang="en-US" sz="1600" dirty="0"/>
              <a:t>. </a:t>
            </a:r>
            <a:r>
              <a:rPr lang="en-US" sz="1600" dirty="0" err="1"/>
              <a:t>Dziewczynki</a:t>
            </a:r>
            <a:r>
              <a:rPr lang="en-US" sz="1600" dirty="0"/>
              <a:t> w </a:t>
            </a:r>
            <a:r>
              <a:rPr lang="en-US" sz="1600" dirty="0" err="1"/>
              <a:t>tym</a:t>
            </a:r>
            <a:r>
              <a:rPr lang="en-US" sz="1600" dirty="0"/>
              <a:t> </a:t>
            </a:r>
            <a:r>
              <a:rPr lang="en-US" sz="1600" dirty="0" err="1"/>
              <a:t>dniu</a:t>
            </a:r>
            <a:r>
              <a:rPr lang="en-US" sz="1600" dirty="0"/>
              <a:t> </a:t>
            </a:r>
            <a:r>
              <a:rPr lang="en-US" sz="1600" dirty="0" err="1"/>
              <a:t>przygotowują</a:t>
            </a:r>
            <a:r>
              <a:rPr lang="en-US" sz="1600" dirty="0"/>
              <a:t> </a:t>
            </a:r>
            <a:r>
              <a:rPr lang="en-US" sz="1600" dirty="0" err="1"/>
              <a:t>się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festiwal</a:t>
            </a:r>
            <a:r>
              <a:rPr lang="en-US" sz="1600" dirty="0"/>
              <a:t> </a:t>
            </a:r>
            <a:r>
              <a:rPr lang="en-US" sz="1600" dirty="0" err="1"/>
              <a:t>lalek</a:t>
            </a:r>
            <a:r>
              <a:rPr lang="en-US" sz="1600" dirty="0"/>
              <a:t>, </a:t>
            </a:r>
            <a:r>
              <a:rPr lang="en-US" sz="1600" dirty="0" err="1"/>
              <a:t>chłopcy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festiwal</a:t>
            </a:r>
            <a:r>
              <a:rPr lang="en-US" sz="1600" dirty="0"/>
              <a:t> </a:t>
            </a:r>
            <a:r>
              <a:rPr lang="en-US" sz="1600" dirty="0" err="1"/>
              <a:t>samurajów</a:t>
            </a:r>
            <a:r>
              <a:rPr lang="en-US" sz="1600" dirty="0"/>
              <a:t>. </a:t>
            </a:r>
            <a:r>
              <a:rPr lang="en-US" sz="1600" dirty="0" err="1"/>
              <a:t>Japończycy</a:t>
            </a:r>
            <a:r>
              <a:rPr lang="en-US" sz="1600" dirty="0"/>
              <a:t> w </a:t>
            </a:r>
            <a:r>
              <a:rPr lang="en-US" sz="1600" dirty="0" err="1"/>
              <a:t>tym</a:t>
            </a:r>
            <a:r>
              <a:rPr lang="en-US" sz="1600" dirty="0"/>
              <a:t> </a:t>
            </a:r>
            <a:r>
              <a:rPr lang="en-US" sz="1600" dirty="0" err="1"/>
              <a:t>dniu</a:t>
            </a:r>
            <a:r>
              <a:rPr lang="en-US" sz="1600" dirty="0"/>
              <a:t> </a:t>
            </a:r>
            <a:r>
              <a:rPr lang="en-US" sz="1600" dirty="0" err="1"/>
              <a:t>dekorują</a:t>
            </a:r>
            <a:r>
              <a:rPr lang="en-US" sz="1600" dirty="0"/>
              <a:t> </a:t>
            </a:r>
            <a:r>
              <a:rPr lang="en-US" sz="1600" dirty="0" err="1"/>
              <a:t>swoje</a:t>
            </a:r>
            <a:r>
              <a:rPr lang="en-US" sz="1600" dirty="0"/>
              <a:t> </a:t>
            </a:r>
            <a:r>
              <a:rPr lang="en-US" sz="1600" dirty="0" err="1"/>
              <a:t>domy</a:t>
            </a:r>
            <a:r>
              <a:rPr lang="en-US" sz="1600" dirty="0"/>
              <a:t> </a:t>
            </a:r>
            <a:r>
              <a:rPr lang="en-US" sz="1600" dirty="0" err="1"/>
              <a:t>lalkami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kwiatami</a:t>
            </a:r>
            <a:r>
              <a:rPr lang="en-US" sz="1600" dirty="0"/>
              <a:t> </a:t>
            </a:r>
            <a:r>
              <a:rPr lang="en-US" sz="1600" dirty="0" err="1"/>
              <a:t>śliwki</a:t>
            </a:r>
            <a:endParaRPr lang="en-US" sz="1600" dirty="0"/>
          </a:p>
        </p:txBody>
      </p:sp>
      <p:pic>
        <p:nvPicPr>
          <p:cNvPr id="8" name="Obraz 8" descr="Obraz zawierający droga, budynek, ulica, zewnętrzne&#10;&#10;Opis wygenerowany przy bardzo wysokim poziomie pewności">
            <a:extLst>
              <a:ext uri="{FF2B5EF4-FFF2-40B4-BE49-F238E27FC236}">
                <a16:creationId xmlns:a16="http://schemas.microsoft.com/office/drawing/2014/main" xmlns="" id="{7B36EE66-482E-4ECF-9A30-61D67888B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8967" y="1180502"/>
            <a:ext cx="6921940" cy="460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17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0B9EE3F3-89B7-43C3-8651-C4C968309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B7F509C-EB45-4001-82B2-B090DE56A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1005820"/>
            <a:ext cx="4443154" cy="298563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/>
              <a:t>Korea Północna – parada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3AE4636-AEEC-45D6-84D4-7AC2DA48E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D9CE0F4-2EB2-4F1F-8AAC-DB3571D9F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015EAE86-1C83-4EDC-A4E0-A5A70C388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80" y="3474849"/>
            <a:ext cx="4443154" cy="270211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W Korei Północnej świętuje się powołanie „Korpusu Młodych Pionierów” przed oczami mam teraz dzieci na paradzie i Głównego Wodza podziwiającego ich na telebimie</a:t>
            </a:r>
          </a:p>
        </p:txBody>
      </p:sp>
      <p:pic>
        <p:nvPicPr>
          <p:cNvPr id="5" name="Obraz 5" descr="Obraz zawierający małe, tort, stół, siedzi&#10;&#10;Opis wygenerowany przy bardzo wysokim poziomie pewności">
            <a:extLst>
              <a:ext uri="{FF2B5EF4-FFF2-40B4-BE49-F238E27FC236}">
                <a16:creationId xmlns:a16="http://schemas.microsoft.com/office/drawing/2014/main" xmlns="" id="{4E10EBDE-7BA8-482A-9876-D60ABE906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5816" y="1071548"/>
            <a:ext cx="6440424" cy="465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44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90D01200-0224-43C5-AB38-FB4D16B73F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384372C-2BAF-4BF7-A178-C80DB24F0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1"/>
              <a:t>Meksyk – wyjątkowe zajęcia w szkołach</a:t>
            </a:r>
            <a:endParaRPr lang="en-US" sz="4400"/>
          </a:p>
          <a:p>
            <a:pPr>
              <a:lnSpc>
                <a:spcPct val="90000"/>
              </a:lnSpc>
            </a:pPr>
            <a:endParaRPr lang="en-US" sz="4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28A44A4-A002-4A88-9FC9-1D0566C97A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E7D5C7B-DD16-401B-85CE-4AAA2A4F51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E8168424-70D5-4F89-AE2E-EE902E1AC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3355848"/>
            <a:ext cx="6268770" cy="282549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Meksyk, zamiast odwoływać lekcje, przygotowuje specjalne zajęcia, by wspólnie celebrować czas z  najmłodszymi. W tym czasie dzieci mają dużo aktywności sportowych lub zajęć związanych ze wspólnych gotowaniem. Czyli podobnie jak w Polsce.</a:t>
            </a:r>
          </a:p>
        </p:txBody>
      </p:sp>
      <p:pic>
        <p:nvPicPr>
          <p:cNvPr id="8" name="Obraz 8" descr="Obraz zawierający wewnątrz, granie, młode, pomieszczenie&#10;&#10;Opis wygenerowany przy bardzo wysokim poziomie pewności">
            <a:extLst>
              <a:ext uri="{FF2B5EF4-FFF2-40B4-BE49-F238E27FC236}">
                <a16:creationId xmlns:a16="http://schemas.microsoft.com/office/drawing/2014/main" xmlns="" id="{4F8BCA1B-77C8-43CF-901A-ECC8E93FE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3023" y="601133"/>
            <a:ext cx="4179771" cy="55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4230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223C27"/>
      </a:dk2>
      <a:lt2>
        <a:srgbClr val="E8E2E2"/>
      </a:lt2>
      <a:accent1>
        <a:srgbClr val="42AFB3"/>
      </a:accent1>
      <a:accent2>
        <a:srgbClr val="38B585"/>
      </a:accent2>
      <a:accent3>
        <a:srgbClr val="43B55A"/>
      </a:accent3>
      <a:accent4>
        <a:srgbClr val="53B538"/>
      </a:accent4>
      <a:accent5>
        <a:srgbClr val="86AE40"/>
      </a:accent5>
      <a:accent6>
        <a:srgbClr val="AAA434"/>
      </a:accent6>
      <a:hlink>
        <a:srgbClr val="5B8E2F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548</Words>
  <Application>Microsoft Office PowerPoint</Application>
  <PresentationFormat>Panoramiczny</PresentationFormat>
  <Paragraphs>32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14</vt:i4>
      </vt:variant>
    </vt:vector>
  </HeadingPairs>
  <TitlesOfParts>
    <vt:vector size="22" baseType="lpstr">
      <vt:lpstr>Arial</vt:lpstr>
      <vt:lpstr>Avenir Next LT Pro</vt:lpstr>
      <vt:lpstr>Calibri</vt:lpstr>
      <vt:lpstr>Century Gothic</vt:lpstr>
      <vt:lpstr>Elephant</vt:lpstr>
      <vt:lpstr>Open Sans</vt:lpstr>
      <vt:lpstr>AccentBoxVTI</vt:lpstr>
      <vt:lpstr>BrushVTI</vt:lpstr>
      <vt:lpstr>DZIEŃ DZIECKA tradycje na świecie</vt:lpstr>
      <vt:lpstr>FAKT 1 – Dzień dziecka nie zawsze obchodzony jest 1 czerwca </vt:lpstr>
      <vt:lpstr>FAKT 2 – Co kraj to obyczaj – dzień dziecka ma różne przesłanie </vt:lpstr>
      <vt:lpstr>FAKT 3 – Dzień dziecka to nie tylko życzenia i prezenty </vt:lpstr>
      <vt:lpstr>Indie – kolorowe mundurki </vt:lpstr>
      <vt:lpstr>Chiny – wolne od szkoły </vt:lpstr>
      <vt:lpstr>Japonia – podział na płeć </vt:lpstr>
      <vt:lpstr>Korea Północna – parada </vt:lpstr>
      <vt:lpstr>Meksyk – wyjątkowe zajęcia w szkołach </vt:lpstr>
      <vt:lpstr>Nowa Zelandia – święto rodziny i miłości </vt:lpstr>
      <vt:lpstr>Nigeria – rywalizujące ze sobą parady </vt:lpstr>
      <vt:lpstr>Paragwaj – upamiętnienie młodych żołnierzy </vt:lpstr>
      <vt:lpstr>Podsumowanie </vt:lpstr>
      <vt:lpstr>Wszystkim dzieciom, zarówno tym małym jak i tym dużym, z okazji Dnia Dziecka życzymy uśmiechu od ucha do ucha, mnóstwa okazji do beztroskiej zabawy, wspaniałych przyjaciół oraz wyjątkowych prezentów! Życzy samorząd uczniowski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Jacek Chłosta</dc:creator>
  <cp:lastModifiedBy>Jacek Chłosta</cp:lastModifiedBy>
  <cp:revision>242</cp:revision>
  <dcterms:created xsi:type="dcterms:W3CDTF">2020-05-21T11:15:06Z</dcterms:created>
  <dcterms:modified xsi:type="dcterms:W3CDTF">2020-05-31T22:05:21Z</dcterms:modified>
</cp:coreProperties>
</file>