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F28F4CD-826C-4462-8860-CA2C0AAB6E6B}" type="datetimeFigureOut">
              <a:rPr lang="pl-PL" smtClean="0"/>
              <a:t>29.03.2021</a:t>
            </a:fld>
            <a:endParaRPr lang="pl-PL"/>
          </a:p>
        </p:txBody>
      </p:sp>
      <p:sp>
        <p:nvSpPr>
          <p:cNvPr id="5" name="Footer Placeholder 4"/>
          <p:cNvSpPr>
            <a:spLocks noGrp="1"/>
          </p:cNvSpPr>
          <p:nvPr>
            <p:ph type="ftr" sz="quarter" idx="11"/>
          </p:nvPr>
        </p:nvSpPr>
        <p:spPr>
          <a:xfrm>
            <a:off x="1876424" y="5410201"/>
            <a:ext cx="5124886" cy="365125"/>
          </a:xfrm>
        </p:spPr>
        <p:txBody>
          <a:bodyPr/>
          <a:lstStyle/>
          <a:p>
            <a:endParaRPr lang="pl-PL"/>
          </a:p>
        </p:txBody>
      </p:sp>
      <p:sp>
        <p:nvSpPr>
          <p:cNvPr id="6" name="Slide Number Placeholder 5"/>
          <p:cNvSpPr>
            <a:spLocks noGrp="1"/>
          </p:cNvSpPr>
          <p:nvPr>
            <p:ph type="sldNum" sz="quarter" idx="12"/>
          </p:nvPr>
        </p:nvSpPr>
        <p:spPr>
          <a:xfrm>
            <a:off x="9896911" y="5410199"/>
            <a:ext cx="771089" cy="365125"/>
          </a:xfrm>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203335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F28F4CD-826C-4462-8860-CA2C0AAB6E6B}" type="datetimeFigureOut">
              <a:rPr lang="pl-PL" smtClean="0"/>
              <a:t>29.03.2021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142335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F28F4CD-826C-4462-8860-CA2C0AAB6E6B}" type="datetimeFigureOut">
              <a:rPr lang="pl-PL" smtClean="0"/>
              <a:t>29.03.2021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3560507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F28F4CD-826C-4462-8860-CA2C0AAB6E6B}" type="datetimeFigureOut">
              <a:rPr lang="pl-PL" smtClean="0"/>
              <a:t>29.03.2021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AEF124-C9BB-4A77-9202-5B395CD54525}" type="slidenum">
              <a:rPr lang="pl-PL" smtClean="0"/>
              <a:t>‹#›</a:t>
            </a:fld>
            <a:endParaRPr lang="pl-P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0973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F28F4CD-826C-4462-8860-CA2C0AAB6E6B}" type="datetimeFigureOut">
              <a:rPr lang="pl-PL" smtClean="0"/>
              <a:t>29.03.2021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150196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CF28F4CD-826C-4462-8860-CA2C0AAB6E6B}" type="datetimeFigureOut">
              <a:rPr lang="pl-PL" smtClean="0"/>
              <a:t>29.03.2021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17744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CF28F4CD-826C-4462-8860-CA2C0AAB6E6B}" type="datetimeFigureOut">
              <a:rPr lang="pl-PL" smtClean="0"/>
              <a:t>29.03.2021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357485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F28F4CD-826C-4462-8860-CA2C0AAB6E6B}" type="datetimeFigureOut">
              <a:rPr lang="pl-PL" smtClean="0"/>
              <a:t>29.03.2021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3577696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F28F4CD-826C-4462-8860-CA2C0AAB6E6B}" type="datetimeFigureOut">
              <a:rPr lang="pl-PL" smtClean="0"/>
              <a:t>29.03.2021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222712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F28F4CD-826C-4462-8860-CA2C0AAB6E6B}" type="datetimeFigureOut">
              <a:rPr lang="pl-PL" smtClean="0"/>
              <a:t>29.03.2021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353486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F28F4CD-826C-4462-8860-CA2C0AAB6E6B}" type="datetimeFigureOut">
              <a:rPr lang="pl-PL" smtClean="0"/>
              <a:t>29.03.2021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191506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F28F4CD-826C-4462-8860-CA2C0AAB6E6B}" type="datetimeFigureOut">
              <a:rPr lang="pl-PL" smtClean="0"/>
              <a:t>29.03.2021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312292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F28F4CD-826C-4462-8860-CA2C0AAB6E6B}" type="datetimeFigureOut">
              <a:rPr lang="pl-PL" smtClean="0"/>
              <a:t>29.03.2021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189792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F28F4CD-826C-4462-8860-CA2C0AAB6E6B}" type="datetimeFigureOut">
              <a:rPr lang="pl-PL" smtClean="0"/>
              <a:t>29.03.2021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21821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8F4CD-826C-4462-8860-CA2C0AAB6E6B}" type="datetimeFigureOut">
              <a:rPr lang="pl-PL" smtClean="0"/>
              <a:t>29.03.2021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46944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F28F4CD-826C-4462-8860-CA2C0AAB6E6B}" type="datetimeFigureOut">
              <a:rPr lang="pl-PL" smtClean="0"/>
              <a:t>29.03.2021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310657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F28F4CD-826C-4462-8860-CA2C0AAB6E6B}" type="datetimeFigureOut">
              <a:rPr lang="pl-PL" smtClean="0"/>
              <a:t>29.03.2021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AEF124-C9BB-4A77-9202-5B395CD54525}" type="slidenum">
              <a:rPr lang="pl-PL" smtClean="0"/>
              <a:t>‹#›</a:t>
            </a:fld>
            <a:endParaRPr lang="pl-PL"/>
          </a:p>
        </p:txBody>
      </p:sp>
    </p:spTree>
    <p:extLst>
      <p:ext uri="{BB962C8B-B14F-4D97-AF65-F5344CB8AC3E}">
        <p14:creationId xmlns:p14="http://schemas.microsoft.com/office/powerpoint/2010/main" val="401644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28F4CD-826C-4462-8860-CA2C0AAB6E6B}" type="datetimeFigureOut">
              <a:rPr lang="pl-PL" smtClean="0"/>
              <a:t>29.03.2021</a:t>
            </a:fld>
            <a:endParaRPr lang="pl-P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AEF124-C9BB-4A77-9202-5B395CD54525}" type="slidenum">
              <a:rPr lang="pl-PL" smtClean="0"/>
              <a:t>‹#›</a:t>
            </a:fld>
            <a:endParaRPr lang="pl-PL"/>
          </a:p>
        </p:txBody>
      </p:sp>
    </p:spTree>
    <p:extLst>
      <p:ext uri="{BB962C8B-B14F-4D97-AF65-F5344CB8AC3E}">
        <p14:creationId xmlns:p14="http://schemas.microsoft.com/office/powerpoint/2010/main" val="220035475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82EEA7F3-64E0-47B1-9B06-0677EA6FD7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9" name="Rectangle 8">
              <a:extLst>
                <a:ext uri="{FF2B5EF4-FFF2-40B4-BE49-F238E27FC236}">
                  <a16:creationId xmlns:a16="http://schemas.microsoft.com/office/drawing/2014/main" id="{F0787433-E8FF-45C5-A1C3-70BC1491B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A649E977-62EB-4D2F-9AF9-947B5E73CA3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ytuł 1">
            <a:extLst>
              <a:ext uri="{FF2B5EF4-FFF2-40B4-BE49-F238E27FC236}">
                <a16:creationId xmlns:a16="http://schemas.microsoft.com/office/drawing/2014/main" id="{4B76EDE7-297C-4DAB-8477-B63C1C6886CE}"/>
              </a:ext>
            </a:extLst>
          </p:cNvPr>
          <p:cNvSpPr>
            <a:spLocks noGrp="1"/>
          </p:cNvSpPr>
          <p:nvPr>
            <p:ph type="ctrTitle"/>
          </p:nvPr>
        </p:nvSpPr>
        <p:spPr>
          <a:xfrm>
            <a:off x="1143000" y="1003300"/>
            <a:ext cx="7035800" cy="4038600"/>
          </a:xfrm>
        </p:spPr>
        <p:txBody>
          <a:bodyPr>
            <a:normAutofit/>
          </a:bodyPr>
          <a:lstStyle/>
          <a:p>
            <a:r>
              <a:rPr lang="pl-PL" sz="6600"/>
              <a:t>2 Kwietnia</a:t>
            </a:r>
          </a:p>
        </p:txBody>
      </p:sp>
      <p:sp>
        <p:nvSpPr>
          <p:cNvPr id="3" name="Podtytuł 2">
            <a:extLst>
              <a:ext uri="{FF2B5EF4-FFF2-40B4-BE49-F238E27FC236}">
                <a16:creationId xmlns:a16="http://schemas.microsoft.com/office/drawing/2014/main" id="{BEB6825F-8BB3-48A3-8DCE-837AA7BBBD4B}"/>
              </a:ext>
            </a:extLst>
          </p:cNvPr>
          <p:cNvSpPr>
            <a:spLocks noGrp="1"/>
          </p:cNvSpPr>
          <p:nvPr>
            <p:ph type="subTitle" idx="1"/>
          </p:nvPr>
        </p:nvSpPr>
        <p:spPr>
          <a:xfrm>
            <a:off x="1143000" y="5056188"/>
            <a:ext cx="8008842" cy="878946"/>
          </a:xfrm>
        </p:spPr>
        <p:txBody>
          <a:bodyPr anchor="t">
            <a:normAutofit/>
          </a:bodyPr>
          <a:lstStyle/>
          <a:p>
            <a:r>
              <a:rPr lang="pl-PL" sz="2400"/>
              <a:t>ŚWIATOWY DZIEŃ ŚWIADOMOŚCI AUTYZMU</a:t>
            </a:r>
          </a:p>
        </p:txBody>
      </p:sp>
    </p:spTree>
    <p:extLst>
      <p:ext uri="{BB962C8B-B14F-4D97-AF65-F5344CB8AC3E}">
        <p14:creationId xmlns:p14="http://schemas.microsoft.com/office/powerpoint/2010/main" val="1323505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tekst&#10;&#10;Opis wygenerowany automatycznie">
            <a:extLst>
              <a:ext uri="{FF2B5EF4-FFF2-40B4-BE49-F238E27FC236}">
                <a16:creationId xmlns:a16="http://schemas.microsoft.com/office/drawing/2014/main" id="{BBFA81F0-1074-4CDF-B1B5-C6CB9C394E0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096000" y="902565"/>
            <a:ext cx="4876800" cy="4371975"/>
          </a:xfrm>
        </p:spPr>
      </p:pic>
      <p:sp>
        <p:nvSpPr>
          <p:cNvPr id="4" name="Symbol zastępczy tekstu 3">
            <a:extLst>
              <a:ext uri="{FF2B5EF4-FFF2-40B4-BE49-F238E27FC236}">
                <a16:creationId xmlns:a16="http://schemas.microsoft.com/office/drawing/2014/main" id="{26DD9F0C-D53F-4520-9B1E-F3ACD89A011F}"/>
              </a:ext>
            </a:extLst>
          </p:cNvPr>
          <p:cNvSpPr>
            <a:spLocks noGrp="1"/>
          </p:cNvSpPr>
          <p:nvPr>
            <p:ph type="body" sz="half" idx="2"/>
          </p:nvPr>
        </p:nvSpPr>
        <p:spPr>
          <a:xfrm>
            <a:off x="323850" y="695278"/>
            <a:ext cx="5180305" cy="5467443"/>
          </a:xfrm>
        </p:spPr>
        <p:txBody>
          <a:bodyPr>
            <a:normAutofit fontScale="92500" lnSpcReduction="20000"/>
          </a:bodyPr>
          <a:lstStyle/>
          <a:p>
            <a:r>
              <a:rPr lang="pl-PL" sz="3200" dirty="0"/>
              <a:t>Corocznie, 2 kwietnia na całym świecie obchodzony jest Światowy Dzień Wiedzy o Autyzmie. Jego głównym celem jest podnoszenie świadomości społecznej na temat autyzmu, który jak uznało ONZ jest jednym z najpoważniejszych problemów zdrowotnych współczesnego świata - obok raka, cukrzycy czy AIDS.</a:t>
            </a:r>
          </a:p>
        </p:txBody>
      </p:sp>
    </p:spTree>
    <p:extLst>
      <p:ext uri="{BB962C8B-B14F-4D97-AF65-F5344CB8AC3E}">
        <p14:creationId xmlns:p14="http://schemas.microsoft.com/office/powerpoint/2010/main" val="273916061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mapa&#10;&#10;Opis wygenerowany automatycznie">
            <a:extLst>
              <a:ext uri="{FF2B5EF4-FFF2-40B4-BE49-F238E27FC236}">
                <a16:creationId xmlns:a16="http://schemas.microsoft.com/office/drawing/2014/main" id="{8769D600-248E-4302-AF4F-502352197FB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690587" y="905522"/>
            <a:ext cx="6252182" cy="4651899"/>
          </a:xfrm>
        </p:spPr>
      </p:pic>
      <p:sp>
        <p:nvSpPr>
          <p:cNvPr id="4" name="Symbol zastępczy tekstu 3">
            <a:extLst>
              <a:ext uri="{FF2B5EF4-FFF2-40B4-BE49-F238E27FC236}">
                <a16:creationId xmlns:a16="http://schemas.microsoft.com/office/drawing/2014/main" id="{EDB45C01-2079-4BF7-AC55-41CE18766430}"/>
              </a:ext>
            </a:extLst>
          </p:cNvPr>
          <p:cNvSpPr>
            <a:spLocks noGrp="1"/>
          </p:cNvSpPr>
          <p:nvPr>
            <p:ph type="body" sz="half" idx="2"/>
          </p:nvPr>
        </p:nvSpPr>
        <p:spPr>
          <a:xfrm>
            <a:off x="1141411" y="609601"/>
            <a:ext cx="4549176" cy="5181599"/>
          </a:xfrm>
        </p:spPr>
        <p:txBody>
          <a:bodyPr>
            <a:normAutofit/>
          </a:bodyPr>
          <a:lstStyle/>
          <a:p>
            <a:r>
              <a:rPr lang="pl-PL" sz="2000" dirty="0"/>
              <a:t>Światowy Dzień Wiedzy na temat Autyzmu (World Autism Awareness Day, WAAD) ustanowili przedstawiciele państw członkowskich Organizacji Narodów Zjednoczonych podczas Zgromadzenia Ogólnego 21 stycznia 2008 r. Głównym przesłaniem tego dnia jest zasygnalizowanie społeczeństwu problematyki dotyczącej autyzmu oraz solidarność z osobami z dotkniętymi autyzmem. Jego celem jest też podnoszenie społecznej świadomości na temat tego zaburzenia.</a:t>
            </a:r>
          </a:p>
        </p:txBody>
      </p:sp>
    </p:spTree>
    <p:extLst>
      <p:ext uri="{BB962C8B-B14F-4D97-AF65-F5344CB8AC3E}">
        <p14:creationId xmlns:p14="http://schemas.microsoft.com/office/powerpoint/2010/main" val="40959331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kilka&#10;&#10;Opis wygenerowany automatycznie">
            <a:extLst>
              <a:ext uri="{FF2B5EF4-FFF2-40B4-BE49-F238E27FC236}">
                <a16:creationId xmlns:a16="http://schemas.microsoft.com/office/drawing/2014/main" id="{C86D422C-2834-4DA9-8F66-AE2033F250C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457146" y="609601"/>
            <a:ext cx="5341277" cy="4033420"/>
          </a:xfrm>
          <a:prstGeom prst="rect">
            <a:avLst/>
          </a:prstGeom>
          <a:ln>
            <a:noFill/>
          </a:ln>
          <a:effectLst>
            <a:softEdge rad="112500"/>
          </a:effectLst>
        </p:spPr>
      </p:pic>
      <p:sp>
        <p:nvSpPr>
          <p:cNvPr id="4" name="Symbol zastępczy tekstu 3">
            <a:extLst>
              <a:ext uri="{FF2B5EF4-FFF2-40B4-BE49-F238E27FC236}">
                <a16:creationId xmlns:a16="http://schemas.microsoft.com/office/drawing/2014/main" id="{D9F8393F-CD6E-4CAA-816B-6782DE9EC35E}"/>
              </a:ext>
            </a:extLst>
          </p:cNvPr>
          <p:cNvSpPr>
            <a:spLocks noGrp="1"/>
          </p:cNvSpPr>
          <p:nvPr>
            <p:ph type="body" sz="half" idx="2"/>
          </p:nvPr>
        </p:nvSpPr>
        <p:spPr>
          <a:xfrm>
            <a:off x="1429305" y="609601"/>
            <a:ext cx="4039758" cy="5042519"/>
          </a:xfrm>
        </p:spPr>
        <p:txBody>
          <a:bodyPr>
            <a:noAutofit/>
          </a:bodyPr>
          <a:lstStyle/>
          <a:p>
            <a:r>
              <a:rPr lang="pl-PL" sz="2400" dirty="0"/>
              <a:t>Tego dnia symbolem solidarności z osobami z autyzmem jest kolor niebieski. 2 kwietnia na niebiesko w poprzednich latach zaświeciły się m.in: Pałac Kultury i Nauki, most Śląsko-Dąbrowski, gmach Giełdy Papierów Wartościowych w Warszawie, Zamek w Lublinie, Ratusz w Kaliszu, Manufaktura w Łodzi, Spodek w Katowicach.</a:t>
            </a:r>
          </a:p>
        </p:txBody>
      </p:sp>
    </p:spTree>
    <p:extLst>
      <p:ext uri="{BB962C8B-B14F-4D97-AF65-F5344CB8AC3E}">
        <p14:creationId xmlns:p14="http://schemas.microsoft.com/office/powerpoint/2010/main" val="1706346014"/>
      </p:ext>
    </p:extLst>
  </p:cSld>
  <p:clrMapOvr>
    <a:masterClrMapping/>
  </p:clrMapOvr>
  <mc:AlternateContent xmlns:mc="http://schemas.openxmlformats.org/markup-compatibility/2006">
    <mc:Choice xmlns:p14="http://schemas.microsoft.com/office/powerpoint/2010/main" Requires="p14">
      <p:transition spd="slow" p14:dur="1500">
        <p:randomBar dir="vert"/>
      </p:transition>
    </mc:Choice>
    <mc:Fallback>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a:extLst>
              <a:ext uri="{FF2B5EF4-FFF2-40B4-BE49-F238E27FC236}">
                <a16:creationId xmlns:a16="http://schemas.microsoft.com/office/drawing/2014/main" id="{0AB8E387-099B-4CC7-9CCD-846C87FA926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017417" y="369907"/>
            <a:ext cx="5783017" cy="4867918"/>
          </a:xfrm>
        </p:spPr>
      </p:pic>
      <p:sp>
        <p:nvSpPr>
          <p:cNvPr id="4" name="Symbol zastępczy tekstu 3">
            <a:extLst>
              <a:ext uri="{FF2B5EF4-FFF2-40B4-BE49-F238E27FC236}">
                <a16:creationId xmlns:a16="http://schemas.microsoft.com/office/drawing/2014/main" id="{01F5E288-FFBB-44FF-8416-E4828A0416FA}"/>
              </a:ext>
            </a:extLst>
          </p:cNvPr>
          <p:cNvSpPr>
            <a:spLocks noGrp="1"/>
          </p:cNvSpPr>
          <p:nvPr>
            <p:ph type="body" sz="half" idx="2"/>
          </p:nvPr>
        </p:nvSpPr>
        <p:spPr>
          <a:xfrm>
            <a:off x="1216240" y="609601"/>
            <a:ext cx="4217313" cy="5181599"/>
          </a:xfrm>
        </p:spPr>
        <p:txBody>
          <a:bodyPr/>
          <a:lstStyle/>
          <a:p>
            <a:r>
              <a:rPr lang="pl-PL" dirty="0"/>
              <a:t>Autyzm jest zaburzeniem rozwojowym, u podstaw którego leży nieprawidłowa praca mózgu. Osoby z autyzmem mają problemy z komunikacją, postrzeganiem świata, rozumieniem relacji społecznych. W odmienny sposób odbierają wrażenia zmysłowe. Trudno jest nam nawet wyobrazić sobie, że sól jest kwaśna, śnieg parzy, a delikatne głaskanie powoduje silny ból. Ale tak właśnie może wyglądać świat osoby z autyzmem. I nie jest to ani gorsze, ani lepsze postrzeganie świata, jest po prostu inne i zasługuje na nasze zrozumienie. Zachowania tych osób bywają nietypowe, często trudne jako reakcja obronna na tę specyficzną nieumiejętność odnalezienia się w świecie. A to rodzi niezrozumienie i negatywne reakcje otoczenia.</a:t>
            </a:r>
          </a:p>
        </p:txBody>
      </p:sp>
    </p:spTree>
    <p:extLst>
      <p:ext uri="{BB962C8B-B14F-4D97-AF65-F5344CB8AC3E}">
        <p14:creationId xmlns:p14="http://schemas.microsoft.com/office/powerpoint/2010/main" val="1981608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a:extLst>
              <a:ext uri="{FF2B5EF4-FFF2-40B4-BE49-F238E27FC236}">
                <a16:creationId xmlns:a16="http://schemas.microsoft.com/office/drawing/2014/main" id="{BB466024-C836-444B-85F0-59E789F4CA0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020874" y="609601"/>
            <a:ext cx="5599996" cy="4947820"/>
          </a:xfrm>
        </p:spPr>
      </p:pic>
      <p:sp>
        <p:nvSpPr>
          <p:cNvPr id="4" name="Symbol zastępczy tekstu 3">
            <a:extLst>
              <a:ext uri="{FF2B5EF4-FFF2-40B4-BE49-F238E27FC236}">
                <a16:creationId xmlns:a16="http://schemas.microsoft.com/office/drawing/2014/main" id="{F52A8734-61B4-4CD5-995A-5916ACE8A6FE}"/>
              </a:ext>
            </a:extLst>
          </p:cNvPr>
          <p:cNvSpPr>
            <a:spLocks noGrp="1"/>
          </p:cNvSpPr>
          <p:nvPr>
            <p:ph type="body" sz="half" idx="2"/>
          </p:nvPr>
        </p:nvSpPr>
        <p:spPr>
          <a:xfrm>
            <a:off x="1141411" y="609601"/>
            <a:ext cx="4602442" cy="5181599"/>
          </a:xfrm>
        </p:spPr>
        <p:txBody>
          <a:bodyPr>
            <a:normAutofit lnSpcReduction="10000"/>
          </a:bodyPr>
          <a:lstStyle/>
          <a:p>
            <a:r>
              <a:rPr lang="pl-PL" sz="2400" b="1" i="1" dirty="0"/>
              <a:t>Jak możemy obchodzić ten dzień – wyrazić solidarności osobami z autyzmem?</a:t>
            </a:r>
          </a:p>
          <a:p>
            <a:r>
              <a:rPr lang="pl-PL" sz="2400" dirty="0"/>
              <a:t>Możemy np. oświetlić budynek, teren na niebiesko, dodać niebieski kolor do ubrania, propagować logo akcji w Internecie (np. na Facebooku) a także wesprzeć finansowo organizacje działające na rzecz osób z autyzmem, np. przekazując im 1% swojego podatku lub darowiznę.</a:t>
            </a:r>
          </a:p>
          <a:p>
            <a:endParaRPr lang="pl-PL" dirty="0"/>
          </a:p>
        </p:txBody>
      </p:sp>
    </p:spTree>
    <p:extLst>
      <p:ext uri="{BB962C8B-B14F-4D97-AF65-F5344CB8AC3E}">
        <p14:creationId xmlns:p14="http://schemas.microsoft.com/office/powerpoint/2010/main" val="3706083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descr="Obraz zawierający tekst&#10;&#10;Opis wygenerowany automatycznie">
            <a:extLst>
              <a:ext uri="{FF2B5EF4-FFF2-40B4-BE49-F238E27FC236}">
                <a16:creationId xmlns:a16="http://schemas.microsoft.com/office/drawing/2014/main" id="{B96A875F-F5A4-40B3-9D2E-FCD47830D54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41413" y="665825"/>
            <a:ext cx="4878387" cy="5125373"/>
          </a:xfrm>
        </p:spPr>
      </p:pic>
      <p:pic>
        <p:nvPicPr>
          <p:cNvPr id="10" name="Symbol zastępczy zawartości 9">
            <a:extLst>
              <a:ext uri="{FF2B5EF4-FFF2-40B4-BE49-F238E27FC236}">
                <a16:creationId xmlns:a16="http://schemas.microsoft.com/office/drawing/2014/main" id="{AAF6D06C-09A8-43A5-A2CA-F370BD86C8D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47534" y="665826"/>
            <a:ext cx="5122416" cy="5125372"/>
          </a:xfrm>
        </p:spPr>
      </p:pic>
    </p:spTree>
    <p:extLst>
      <p:ext uri="{BB962C8B-B14F-4D97-AF65-F5344CB8AC3E}">
        <p14:creationId xmlns:p14="http://schemas.microsoft.com/office/powerpoint/2010/main" val="365991197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Obraz zawierający ciemny&#10;&#10;Opis wygenerowany automatycznie">
            <a:extLst>
              <a:ext uri="{FF2B5EF4-FFF2-40B4-BE49-F238E27FC236}">
                <a16:creationId xmlns:a16="http://schemas.microsoft.com/office/drawing/2014/main" id="{F669F96D-3BA3-433D-BB98-AFCCAA2774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780" y="592137"/>
            <a:ext cx="5168053" cy="5418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ymbol zastępczy tekstu 3">
            <a:extLst>
              <a:ext uri="{FF2B5EF4-FFF2-40B4-BE49-F238E27FC236}">
                <a16:creationId xmlns:a16="http://schemas.microsoft.com/office/drawing/2014/main" id="{D6F988C5-FD9F-4328-A406-2D567B9DD797}"/>
              </a:ext>
            </a:extLst>
          </p:cNvPr>
          <p:cNvSpPr>
            <a:spLocks noGrp="1"/>
          </p:cNvSpPr>
          <p:nvPr>
            <p:ph type="body" sz="half" idx="2"/>
          </p:nvPr>
        </p:nvSpPr>
        <p:spPr>
          <a:xfrm>
            <a:off x="1146705" y="592666"/>
            <a:ext cx="3856037" cy="2603295"/>
          </a:xfrm>
        </p:spPr>
        <p:txBody>
          <a:bodyPr>
            <a:normAutofit fontScale="92500" lnSpcReduction="10000"/>
          </a:bodyPr>
          <a:lstStyle/>
          <a:p>
            <a:pPr algn="ctr"/>
            <a:r>
              <a:rPr lang="pl-PL" sz="2800" dirty="0"/>
              <a:t>DZIĘKUJĘ</a:t>
            </a:r>
          </a:p>
          <a:p>
            <a:pPr algn="ctr"/>
            <a:r>
              <a:rPr lang="pl-PL" sz="2800" dirty="0"/>
              <a:t>ZA</a:t>
            </a:r>
          </a:p>
          <a:p>
            <a:pPr algn="ctr"/>
            <a:r>
              <a:rPr lang="pl-PL" sz="2800" dirty="0"/>
              <a:t>UWAGĘ</a:t>
            </a:r>
          </a:p>
          <a:p>
            <a:r>
              <a:rPr lang="pl-PL" sz="2200" dirty="0"/>
              <a:t>Prezentacje przygotowała Gabriela Rola kl. 7b</a:t>
            </a:r>
          </a:p>
        </p:txBody>
      </p:sp>
    </p:spTree>
    <p:extLst>
      <p:ext uri="{BB962C8B-B14F-4D97-AF65-F5344CB8AC3E}">
        <p14:creationId xmlns:p14="http://schemas.microsoft.com/office/powerpoint/2010/main" val="3585999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Obwó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wó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wó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TM04033919[[fn=Obwód]]</Template>
  <TotalTime>46</TotalTime>
  <Words>357</Words>
  <Application>Microsoft Office PowerPoint</Application>
  <PresentationFormat>Panoramiczny</PresentationFormat>
  <Paragraphs>12</Paragraphs>
  <Slides>8</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8</vt:i4>
      </vt:variant>
    </vt:vector>
  </HeadingPairs>
  <TitlesOfParts>
    <vt:vector size="11" baseType="lpstr">
      <vt:lpstr>Arial</vt:lpstr>
      <vt:lpstr>Tw Cen MT</vt:lpstr>
      <vt:lpstr>Obwód</vt:lpstr>
      <vt:lpstr>2 Kwietnia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Kwietnia</dc:title>
  <dc:creator>Olek Rola</dc:creator>
  <cp:lastModifiedBy>Olek Rola</cp:lastModifiedBy>
  <cp:revision>6</cp:revision>
  <dcterms:created xsi:type="dcterms:W3CDTF">2021-03-29T18:33:41Z</dcterms:created>
  <dcterms:modified xsi:type="dcterms:W3CDTF">2021-03-29T19:20:38Z</dcterms:modified>
</cp:coreProperties>
</file>